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080625" cy="75596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600"/>
    <a:srgbClr val="FFFF00"/>
    <a:srgbClr val="0294E2"/>
    <a:srgbClr val="AE5BDE"/>
    <a:srgbClr val="A557D0"/>
    <a:srgbClr val="ED551D"/>
    <a:srgbClr val="ED54E9"/>
    <a:srgbClr val="ED2E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29"/>
    <p:restoredTop sz="94507"/>
  </p:normalViewPr>
  <p:slideViewPr>
    <p:cSldViewPr snapToGrid="0" snapToObjects="1">
      <p:cViewPr varScale="1">
        <p:scale>
          <a:sx n="106" d="100"/>
          <a:sy n="106" d="100"/>
        </p:scale>
        <p:origin x="11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4B11CEFF-3110-5447-B0FE-DB827A59B66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2AB3DA-B22C-524F-B59B-2DE3290A3139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9E1C053-F4A9-3841-8703-1109E01FBCB9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4CA148-F4BB-3747-A434-08A9CE9AEA10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428D72C9-1108-944A-8DF1-C6543B98D061}" type="slidenum">
              <a:t>‹N°›</a:t>
            </a:fld>
            <a:endParaRPr lang="fr-F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859081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1BE7D42-0E35-1E4B-896D-180510554C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E83C43F-BC2B-9840-BED3-74D8077AF295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4" name="Espace réservé de l'en-tête 3">
            <a:extLst>
              <a:ext uri="{FF2B5EF4-FFF2-40B4-BE49-F238E27FC236}">
                <a16:creationId xmlns:a16="http://schemas.microsoft.com/office/drawing/2014/main" id="{2D8C7478-C206-574A-A7EE-62BCECA3144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50A415A-A466-0B4A-A873-AEE1027AE3F7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687D47-8B06-BF4D-8A89-46B051C13B6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392186-27DE-5144-841A-244B5F720D2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A2744991-2B68-214C-A094-8F0B434AC3A8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1293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fr-FR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01981F-A03C-2548-BC06-78B4E7129F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27E76EF-C759-E246-9D47-37963D5E09B3}" type="slidenum">
              <a:t>1</a:t>
            </a:fld>
            <a:endParaRPr lang="fr-FR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318B340-BDA9-7A41-8563-75A5EB9D30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2FE2B24-1884-864D-91EC-01E89CE0548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BCD345-57DB-0A40-B0DB-8F3628E7537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650298E3-63F6-E144-B713-E17C0AA6FF84}" type="slidenum">
              <a:t>2</a:t>
            </a:fld>
            <a:endParaRPr lang="fr-FR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376921A-CBE4-924A-9EE3-47F0FA0D6C3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17A1D0D-1D6C-384A-B37F-09BE884E5AF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E345C6-1C9D-FA47-89C7-C3549718B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6FD01D-9856-7E45-A96F-645C5C0CE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FCDF71-1C1E-0D41-8751-77D3717F4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D60D50-CCDF-B843-913B-C8A2322CB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78120F-BAF1-9541-AFA9-598DAC03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90BA8C1-DDE9-264B-802E-1CE24652CEA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81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C30219-50E3-D54E-A198-866710F27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BB006A-73FC-8F4A-97B5-F7AE174EA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96339D-ED55-444A-B009-B2543C116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85AC07-23B9-3C4E-9CB6-5A3EA48B2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8D86AB-6E33-E348-AC69-4DC4952A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56E7CBE-86EB-084D-8AB1-31E7F14C7D3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902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797777C-1A18-8145-812B-6C334CB785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30E263D-86D3-B942-A7EE-51EC9CF7E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BA37CA-259E-8E4B-96D8-5D37643B2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56958C-0D8B-2F4A-BE48-F698D32F1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7FE553-C2EA-5E44-A313-79DBEB9A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DC0728-B6D5-7149-BBE9-F76732E5443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135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174255-85B4-7641-BC50-3ABB5DF8F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906966-E35D-3545-8DDF-7666F2794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681592-D388-FB4F-AA0A-3459AFCC4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0D4142-D380-234A-9118-56CB30130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6DA5A2-3FF9-6342-A6E7-482E5E898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90AF461-867E-4041-813D-6E2148B48B7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621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44C64-66CF-0B4B-B68E-D3C2E7A32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7A1152-CF6F-BE47-A457-0C49912D0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928551-8795-3343-B388-44BA7FA60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CB859B-73F3-364F-9964-88E5849C4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B53D7E-F227-B741-8351-FA233A556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2DACE33-2A3D-FD4A-AB92-554962D9C2B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55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45E1D7-1B3B-484F-95A9-7B8069670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BE69C5-60FC-094E-9D3D-DDC0417C40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8C6D33-9CAE-E64D-A2D8-831F42733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11EEDC-D22A-A64D-AD3E-7B8181BB8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CD0E93-7105-6946-B330-6A877BC87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DE5F6E-E0C0-7546-9B7A-D6DEFEC8D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24D8691-645E-2B49-B594-B7E3B5F18EF0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68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29F685-9DB1-E44B-8940-8C8B1CF9A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0A16C0-538A-6A44-B229-2CD696FD9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E8AF1A7-CDFB-1540-B5AD-1F8574B6B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E62EFC1-17B7-A94D-8587-1D7E6FA93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11D4367-C1B5-2F4D-966C-3F46BF9663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3B5FC9D-5F3D-3A45-9F1E-55CEAEAA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259F0D0-1A55-6A41-96D1-F66E9F6E4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D731E41-A2C5-7842-8D8B-7795BF4AC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C928947-6A2C-EF43-9647-6134286C705C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01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12E5F7-14B8-574E-BCDC-BA7D8FFC8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53463A-1F78-8E4A-8EE1-A269B3AB7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6414C2-F2DA-3F46-A5D9-BE7DD039B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B2D8BCF-D732-D142-BF56-EAFD2F1A7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2222FA-7CFE-BB4B-8DE9-A9038D5734AF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010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E2153D0-5550-2F43-A001-6A501F841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BA592AF-0F62-5D46-9C4F-43EA4874A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5DE0C0-90BE-044A-A64D-A75F80F8A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57209D2-3F2F-D346-8324-889BEB1B16B8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89410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29F77D-40DC-714D-907E-A36C8149C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E5A7B2-5764-8141-8681-9F4583219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6AF40B-F353-414B-B704-EF93709EC7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FE02FF-1A9A-0E4C-A516-A31330B33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88E571-B908-C642-96A9-B5DBBCE74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1071C5-A4AB-6B41-AB08-574B6937D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F01442A-6536-6045-B533-4CDDC1626DC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2255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949F39-69A9-CE47-B1C6-092CA589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0C851D7-65BB-7243-9C21-0285CD5CDD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7D1CB0-A627-BA4A-A5E5-07F649A83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0E365EC-836E-6141-AF3D-429319D53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55C51D-1A16-BE45-8CD1-A1410B401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0D85E8-820C-5E4E-AC1D-5137EC137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19AFA1-6A62-174C-AFD6-E4B24A3104C5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263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4B9D0D8-940F-5D4B-A457-319C8BE35A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2CA844-C242-D943-800C-39B923CD51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97FBF1-1F56-1B47-9C80-CA98B1F86EA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6C951D-5401-824F-A11F-467A864C4FF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81F7D0-18E5-544A-991A-597F0B00B514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fr-FR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A1FDA801-73F6-734C-86E2-E7F18C61883F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fr-FR" sz="4400" b="0" i="0" u="none" strike="noStrike" kern="1200">
          <a:ln>
            <a:noFill/>
          </a:ln>
          <a:latin typeface="Arial" pitchFamily="18"/>
          <a:ea typeface="Microsoft YaHei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fr-FR" sz="3200" b="0" i="0" u="none" strike="noStrike" kern="1200">
          <a:ln>
            <a:noFill/>
          </a:ln>
          <a:latin typeface="Arial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>
            <a:extLst>
              <a:ext uri="{FF2B5EF4-FFF2-40B4-BE49-F238E27FC236}">
                <a16:creationId xmlns:a16="http://schemas.microsoft.com/office/drawing/2014/main" id="{082B83F9-0506-6B43-823D-08E54CC621F4}"/>
              </a:ext>
            </a:extLst>
          </p:cNvPr>
          <p:cNvSpPr/>
          <p:nvPr/>
        </p:nvSpPr>
        <p:spPr>
          <a:xfrm>
            <a:off x="288000" y="268224"/>
            <a:ext cx="9599712" cy="70104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 w="50760">
            <a:solidFill>
              <a:srgbClr val="FFCC00"/>
            </a:solidFill>
            <a:prstDash val="solid"/>
          </a:ln>
        </p:spPr>
        <p:txBody>
          <a:bodyPr vert="horz" wrap="none" lIns="114840" tIns="69840" rIns="114840" bIns="6984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solidFill>
                <a:schemeClr val="accent5"/>
              </a:solidFill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Forme libre 2">
            <a:extLst>
              <a:ext uri="{FF2B5EF4-FFF2-40B4-BE49-F238E27FC236}">
                <a16:creationId xmlns:a16="http://schemas.microsoft.com/office/drawing/2014/main" id="{ACFDB174-51FC-7E45-8B6B-F21D5B1B9124}"/>
              </a:ext>
            </a:extLst>
          </p:cNvPr>
          <p:cNvSpPr/>
          <p:nvPr/>
        </p:nvSpPr>
        <p:spPr>
          <a:xfrm>
            <a:off x="2664000" y="503999"/>
            <a:ext cx="5112000" cy="1152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 w="38160">
            <a:solidFill>
              <a:schemeClr val="accent5"/>
            </a:solidFill>
            <a:prstDash val="solid"/>
          </a:ln>
        </p:spPr>
        <p:txBody>
          <a:bodyPr vert="horz" wrap="none" lIns="108720" tIns="63720" rIns="108720" bIns="63720" anchor="ctr" anchorCtr="0" compatLnSpc="0">
            <a:noAutofit/>
          </a:bodyPr>
          <a:lstStyle/>
          <a:p>
            <a:pPr lvl="0" algn="ctr" hangingPunct="0"/>
            <a:r>
              <a:rPr lang="fr-FR" dirty="0">
                <a:solidFill>
                  <a:srgbClr val="000000"/>
                </a:solidFill>
                <a:latin typeface="Bauhaus" pitchFamily="18"/>
                <a:ea typeface="Microsoft YaHei" pitchFamily="2"/>
                <a:cs typeface="Lucida Sans" pitchFamily="2"/>
              </a:rPr>
              <a:t>Rencontre Sportive Associative : ………………….</a:t>
            </a:r>
          </a:p>
          <a:p>
            <a:pPr lvl="0" algn="ctr" hangingPunct="0"/>
            <a:endParaRPr lang="fr-FR" sz="1800" b="0" i="0" u="none" strike="noStrike" kern="1200" dirty="0">
              <a:ln>
                <a:noFill/>
              </a:ln>
              <a:solidFill>
                <a:schemeClr val="accent5"/>
              </a:solidFill>
              <a:latin typeface="Bauhaus" pitchFamily="18"/>
              <a:ea typeface="Microsoft YaHei" pitchFamily="2"/>
              <a:cs typeface="Lucida Sans" pitchFamily="2"/>
            </a:endParaRPr>
          </a:p>
          <a:p>
            <a:pPr lvl="0" algn="ctr" hangingPunct="0"/>
            <a:r>
              <a:rPr lang="fr-FR" dirty="0">
                <a:solidFill>
                  <a:srgbClr val="000000"/>
                </a:solidFill>
                <a:latin typeface="Bauhaus" pitchFamily="18"/>
                <a:ea typeface="Microsoft YaHei" pitchFamily="2"/>
                <a:cs typeface="Lucida Sans" pitchFamily="2"/>
              </a:rPr>
              <a:t>Association Sportive de l’école : ………………….</a:t>
            </a:r>
            <a:endParaRPr lang="fr-FR" sz="1800" b="1" i="0" u="none" strike="noStrike" kern="1200" dirty="0">
              <a:ln>
                <a:noFill/>
              </a:ln>
              <a:solidFill>
                <a:schemeClr val="accent5"/>
              </a:solidFill>
              <a:latin typeface="Bauhau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Forme libre 3">
            <a:extLst>
              <a:ext uri="{FF2B5EF4-FFF2-40B4-BE49-F238E27FC236}">
                <a16:creationId xmlns:a16="http://schemas.microsoft.com/office/drawing/2014/main" id="{A68F8C1A-5187-E747-8A26-46F0FEC84815}"/>
              </a:ext>
            </a:extLst>
          </p:cNvPr>
          <p:cNvSpPr/>
          <p:nvPr/>
        </p:nvSpPr>
        <p:spPr>
          <a:xfrm>
            <a:off x="792000" y="503999"/>
            <a:ext cx="1800000" cy="1152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00"/>
          </a:solidFill>
          <a:ln w="0">
            <a:solidFill>
              <a:srgbClr val="FFCC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3600" b="0" i="0" u="none" strike="noStrike" kern="1200" dirty="0">
                <a:ln>
                  <a:noFill/>
                </a:ln>
                <a:solidFill>
                  <a:srgbClr val="000000"/>
                </a:solidFill>
                <a:latin typeface="Bauhaus" pitchFamily="18"/>
                <a:ea typeface="Microsoft YaHei" pitchFamily="2"/>
                <a:cs typeface="Lucida Sans" pitchFamily="2"/>
              </a:rPr>
              <a:t>Ma carte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3600" b="0" i="0" u="none" strike="noStrike" kern="1200" dirty="0">
                <a:ln>
                  <a:noFill/>
                </a:ln>
                <a:solidFill>
                  <a:srgbClr val="000000"/>
                </a:solidFill>
                <a:latin typeface="Bauhaus" pitchFamily="18"/>
                <a:ea typeface="Microsoft YaHei" pitchFamily="2"/>
                <a:cs typeface="Lucida Sans" pitchFamily="2"/>
              </a:rPr>
              <a:t>navette</a:t>
            </a:r>
          </a:p>
        </p:txBody>
      </p:sp>
      <p:sp>
        <p:nvSpPr>
          <p:cNvPr id="5" name="Connecteur droit 4">
            <a:extLst>
              <a:ext uri="{FF2B5EF4-FFF2-40B4-BE49-F238E27FC236}">
                <a16:creationId xmlns:a16="http://schemas.microsoft.com/office/drawing/2014/main" id="{EDF30F78-BCF3-FA42-9FC4-5CEBA72F1136}"/>
              </a:ext>
            </a:extLst>
          </p:cNvPr>
          <p:cNvSpPr/>
          <p:nvPr/>
        </p:nvSpPr>
        <p:spPr>
          <a:xfrm>
            <a:off x="5040000" y="1872000"/>
            <a:ext cx="0" cy="5184000"/>
          </a:xfrm>
          <a:prstGeom prst="line">
            <a:avLst/>
          </a:prstGeom>
          <a:noFill/>
          <a:ln w="38160">
            <a:solidFill>
              <a:srgbClr val="666666"/>
            </a:solidFill>
            <a:prstDash val="solid"/>
          </a:ln>
        </p:spPr>
        <p:txBody>
          <a:bodyPr vert="horz" wrap="none" lIns="108720" tIns="63720" rIns="108720" bIns="6372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8746145-76EF-484F-B7D8-ACDC3140E351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4320" y="2232000"/>
            <a:ext cx="643680" cy="8445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DE65ED6-1182-3041-B6E1-AA82961AFF80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173200" y="2196720"/>
            <a:ext cx="1090800" cy="111528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6E5C97C-D4FA-6B4B-90A4-83E9C5AF9DE4}"/>
              </a:ext>
            </a:extLst>
          </p:cNvPr>
          <p:cNvSpPr txBox="1"/>
          <p:nvPr/>
        </p:nvSpPr>
        <p:spPr>
          <a:xfrm>
            <a:off x="288000" y="1728000"/>
            <a:ext cx="998905" cy="46655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lvl="0" hangingPunct="0">
              <a:defRPr sz="2400"/>
            </a:pPr>
            <a:r>
              <a:rPr lang="fr-FR" b="1" u="sng" dirty="0">
                <a:solidFill>
                  <a:srgbClr val="000000"/>
                </a:solidFill>
                <a:latin typeface="Bauhaus" pitchFamily="18"/>
                <a:ea typeface="Microsoft YaHei" pitchFamily="2"/>
                <a:cs typeface="Lucida Sans" pitchFamily="2"/>
              </a:rPr>
              <a:t>Enfant</a:t>
            </a:r>
            <a:endParaRPr lang="fr-FR" sz="2400" i="0" strike="noStrike" kern="1200" dirty="0">
              <a:ln>
                <a:noFill/>
              </a:ln>
              <a:solidFill>
                <a:srgbClr val="000000"/>
              </a:solidFill>
              <a:uFillTx/>
              <a:latin typeface="Bauhau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1A0F276-7655-DA47-A2BA-5600CA90FEB5}"/>
              </a:ext>
            </a:extLst>
          </p:cNvPr>
          <p:cNvSpPr txBox="1"/>
          <p:nvPr/>
        </p:nvSpPr>
        <p:spPr>
          <a:xfrm>
            <a:off x="5173200" y="1702440"/>
            <a:ext cx="3612569" cy="46655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/>
            </a:pPr>
            <a:r>
              <a:rPr lang="fr-FR" sz="2400" b="1" i="0" u="sng" strike="noStrike" kern="1200" dirty="0">
                <a:ln>
                  <a:noFill/>
                </a:ln>
                <a:solidFill>
                  <a:srgbClr val="000000"/>
                </a:solidFill>
                <a:uFillTx/>
                <a:latin typeface="Bauhaus" pitchFamily="18"/>
                <a:ea typeface="Microsoft YaHei" pitchFamily="2"/>
                <a:cs typeface="Lucida Sans" pitchFamily="2"/>
              </a:rPr>
              <a:t>Adulte</a:t>
            </a:r>
            <a:r>
              <a:rPr lang="fr-FR" sz="2400" b="1" i="0" strike="noStrike" kern="1200" dirty="0">
                <a:ln>
                  <a:noFill/>
                </a:ln>
                <a:solidFill>
                  <a:srgbClr val="000000"/>
                </a:solidFill>
                <a:uFillTx/>
                <a:latin typeface="Bauhaus" pitchFamily="18"/>
                <a:ea typeface="Microsoft YaHei" pitchFamily="2"/>
                <a:cs typeface="Lucida Sans" pitchFamily="2"/>
              </a:rPr>
              <a:t> </a:t>
            </a:r>
            <a:r>
              <a:rPr lang="fr-FR" sz="1800" b="1" i="0" u="none" strike="noStrike" kern="1200" dirty="0">
                <a:ln>
                  <a:noFill/>
                </a:ln>
                <a:latin typeface="Bauhaus" pitchFamily="18"/>
                <a:ea typeface="Microsoft YaHei" pitchFamily="2"/>
                <a:cs typeface="Lucida Sans" pitchFamily="2"/>
              </a:rPr>
              <a:t>référent pour la rencontre 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E2A881C-4454-7044-A42A-C50357457E6F}"/>
              </a:ext>
            </a:extLst>
          </p:cNvPr>
          <p:cNvSpPr txBox="1"/>
          <p:nvPr/>
        </p:nvSpPr>
        <p:spPr>
          <a:xfrm>
            <a:off x="6282241" y="2050292"/>
            <a:ext cx="3399305" cy="1497418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dirty="0">
                <a:ln>
                  <a:noFill/>
                </a:ln>
                <a:solidFill>
                  <a:srgbClr val="666666"/>
                </a:solidFill>
                <a:latin typeface="Bauhaus" pitchFamily="18"/>
                <a:ea typeface="Microsoft YaHei" pitchFamily="2"/>
                <a:cs typeface="Lucida Sans" pitchFamily="2"/>
              </a:rPr>
              <a:t>Nom et prénom :</a:t>
            </a:r>
          </a:p>
          <a:p>
            <a:pPr marL="0" marR="0" lvl="0" indent="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dirty="0">
                <a:ln>
                  <a:noFill/>
                </a:ln>
                <a:solidFill>
                  <a:srgbClr val="666666"/>
                </a:solidFill>
                <a:latin typeface="Bauhaus" pitchFamily="18"/>
                <a:ea typeface="Microsoft YaHei" pitchFamily="2"/>
                <a:cs typeface="Lucida Sans" pitchFamily="2"/>
              </a:rPr>
              <a:t>Fonction :</a:t>
            </a:r>
          </a:p>
          <a:p>
            <a:pPr marL="0" marR="0" lvl="0" indent="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dirty="0">
                <a:ln>
                  <a:noFill/>
                </a:ln>
                <a:solidFill>
                  <a:srgbClr val="666666"/>
                </a:solidFill>
                <a:latin typeface="Bauhaus" pitchFamily="18"/>
                <a:ea typeface="Microsoft YaHei" pitchFamily="2"/>
                <a:cs typeface="Lucida Sans" pitchFamily="2"/>
              </a:rPr>
              <a:t>Téléphone :</a:t>
            </a:r>
            <a:r>
              <a:rPr lang="fr-FR" sz="1600" b="0" i="0" u="none" strike="noStrike" kern="1200" dirty="0">
                <a:ln>
                  <a:noFill/>
                </a:ln>
                <a:solidFill>
                  <a:srgbClr val="FFFFFF"/>
                </a:solidFill>
                <a:latin typeface="Bauhaus" pitchFamily="18"/>
                <a:ea typeface="Microsoft YaHei" pitchFamily="2"/>
                <a:cs typeface="Lucida Sans" pitchFamily="2"/>
              </a:rPr>
              <a:t> …..................................</a:t>
            </a:r>
          </a:p>
          <a:p>
            <a:pPr marL="0" marR="0" lvl="0" indent="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dirty="0">
                <a:ln>
                  <a:noFill/>
                </a:ln>
                <a:solidFill>
                  <a:srgbClr val="666666"/>
                </a:solidFill>
                <a:latin typeface="Bauhaus" pitchFamily="18"/>
                <a:ea typeface="Microsoft YaHei" pitchFamily="2"/>
                <a:cs typeface="Lucida Sans" pitchFamily="2"/>
              </a:rPr>
              <a:t>Mail : </a:t>
            </a:r>
            <a:r>
              <a:rPr lang="fr-FR" sz="1600" b="0" i="0" u="none" strike="noStrike" kern="1200" dirty="0">
                <a:ln>
                  <a:noFill/>
                </a:ln>
                <a:solidFill>
                  <a:srgbClr val="FFFFFF"/>
                </a:solidFill>
                <a:latin typeface="Bauhaus" pitchFamily="18"/>
                <a:ea typeface="Microsoft YaHei" pitchFamily="2"/>
                <a:cs typeface="Lucida Sans" pitchFamily="2"/>
              </a:rPr>
              <a:t>...............................................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0021688-0D6B-804B-9EBD-C67D81F7291C}"/>
              </a:ext>
            </a:extLst>
          </p:cNvPr>
          <p:cNvSpPr txBox="1"/>
          <p:nvPr/>
        </p:nvSpPr>
        <p:spPr>
          <a:xfrm>
            <a:off x="1135080" y="2146680"/>
            <a:ext cx="1049175" cy="119195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>
                <a:ln>
                  <a:noFill/>
                </a:ln>
                <a:solidFill>
                  <a:schemeClr val="accent5"/>
                </a:solidFill>
                <a:latin typeface="Bauhaus" pitchFamily="18"/>
                <a:ea typeface="Microsoft YaHei" pitchFamily="2"/>
                <a:cs typeface="Lucida Sans" pitchFamily="2"/>
              </a:rPr>
              <a:t>Prénom 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>
                <a:ln>
                  <a:noFill/>
                </a:ln>
                <a:solidFill>
                  <a:schemeClr val="accent5"/>
                </a:solidFill>
                <a:latin typeface="Bauhaus" pitchFamily="18"/>
                <a:ea typeface="Microsoft YaHei" pitchFamily="2"/>
                <a:cs typeface="Lucida Sans" pitchFamily="2"/>
              </a:rPr>
              <a:t>Classe 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latin typeface="Bauhau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8D33D04-B685-7642-9A1F-BBC9CC3C931F}"/>
              </a:ext>
            </a:extLst>
          </p:cNvPr>
          <p:cNvSpPr txBox="1"/>
          <p:nvPr/>
        </p:nvSpPr>
        <p:spPr>
          <a:xfrm>
            <a:off x="5328000" y="3528000"/>
            <a:ext cx="3997418" cy="65449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>
                <a:solidFill>
                  <a:srgbClr val="009900"/>
                </a:solidFill>
                <a:latin typeface="Bauhaus" pitchFamily="2"/>
              </a:defRPr>
            </a:pPr>
            <a:r>
              <a:rPr lang="fr-FR" sz="1800" b="1" i="0" u="none" strike="noStrike" kern="1200" dirty="0">
                <a:ln>
                  <a:noFill/>
                </a:ln>
                <a:solidFill>
                  <a:srgbClr val="92D050"/>
                </a:solidFill>
                <a:latin typeface="Bauhaus" pitchFamily="18"/>
                <a:ea typeface="Microsoft YaHei" pitchFamily="2"/>
                <a:cs typeface="Lucida Sans" pitchFamily="2"/>
              </a:rPr>
              <a:t>Adaptations mises en place au cours du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>
                <a:solidFill>
                  <a:srgbClr val="009900"/>
                </a:solidFill>
                <a:latin typeface="Bauhaus" pitchFamily="2"/>
              </a:defRPr>
            </a:pPr>
            <a:r>
              <a:rPr lang="fr-FR" sz="1800" b="1" i="0" u="none" strike="noStrike" kern="1200" dirty="0">
                <a:ln>
                  <a:noFill/>
                </a:ln>
                <a:solidFill>
                  <a:srgbClr val="92D050"/>
                </a:solidFill>
                <a:latin typeface="Bauhaus" pitchFamily="18"/>
                <a:ea typeface="Microsoft YaHei" pitchFamily="2"/>
                <a:cs typeface="Lucida Sans" pitchFamily="2"/>
              </a:rPr>
              <a:t>module d'apprentissage pour cet élève 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F5D2350-BD9E-3541-BD62-8F16BF00AA57}"/>
              </a:ext>
            </a:extLst>
          </p:cNvPr>
          <p:cNvSpPr txBox="1"/>
          <p:nvPr/>
        </p:nvSpPr>
        <p:spPr>
          <a:xfrm>
            <a:off x="5256000" y="5193000"/>
            <a:ext cx="4200487" cy="37268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none" strike="noStrike" kern="1200" dirty="0">
                <a:ln>
                  <a:noFill/>
                </a:ln>
                <a:solidFill>
                  <a:srgbClr val="FF0000"/>
                </a:solidFill>
                <a:latin typeface="Bauhaus" pitchFamily="18"/>
                <a:ea typeface="Microsoft YaHei" pitchFamily="2"/>
                <a:cs typeface="Lucida Sans" pitchFamily="2"/>
              </a:rPr>
              <a:t>Interrogations / besoins </a:t>
            </a:r>
            <a:r>
              <a:rPr lang="fr-FR" sz="1800" b="0" i="0" u="none" strike="noStrike" kern="1200" dirty="0">
                <a:ln>
                  <a:noFill/>
                </a:ln>
                <a:solidFill>
                  <a:srgbClr val="FF0000"/>
                </a:solidFill>
                <a:latin typeface="Bauhaus" pitchFamily="18"/>
                <a:ea typeface="Microsoft YaHei" pitchFamily="2"/>
                <a:cs typeface="Lucida Sans" pitchFamily="2"/>
              </a:rPr>
              <a:t>pour la rencontre</a:t>
            </a:r>
            <a:r>
              <a:rPr lang="fr-FR" sz="1400" b="0" i="0" u="none" strike="noStrike" kern="1200" dirty="0">
                <a:ln>
                  <a:noFill/>
                </a:ln>
                <a:solidFill>
                  <a:schemeClr val="accent2"/>
                </a:solidFill>
                <a:latin typeface="Bauhaus" pitchFamily="18"/>
                <a:ea typeface="Microsoft YaHei" pitchFamily="2"/>
                <a:cs typeface="Lucida Sans" pitchFamily="2"/>
              </a:rPr>
              <a:t>: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BF52A47-64BB-F34E-BB15-1E65AC923BA1}"/>
              </a:ext>
            </a:extLst>
          </p:cNvPr>
          <p:cNvSpPr txBox="1"/>
          <p:nvPr/>
        </p:nvSpPr>
        <p:spPr>
          <a:xfrm>
            <a:off x="406059" y="3325310"/>
            <a:ext cx="4312760" cy="65449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b="1" dirty="0">
                <a:solidFill>
                  <a:schemeClr val="tx1">
                    <a:lumMod val="50000"/>
                    <a:lumOff val="50000"/>
                  </a:schemeClr>
                </a:solidFill>
                <a:latin typeface="Bauhaus" pitchFamily="18"/>
                <a:ea typeface="Microsoft YaHei" pitchFamily="2"/>
                <a:cs typeface="Lucida Sans" pitchFamily="2"/>
              </a:rPr>
              <a:t>Ce que je souhaite pour la rencontre USEP</a:t>
            </a:r>
            <a:r>
              <a:rPr lang="fr-FR" sz="1800" b="1" i="0" u="none" strike="noStrike" kern="120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Bauhaus" pitchFamily="18"/>
                <a:ea typeface="Microsoft YaHei" pitchFamily="2"/>
                <a:cs typeface="Lucida Sans" pitchFamily="2"/>
              </a:rPr>
              <a:t> 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1" i="0" u="none" strike="noStrike" kern="1200" dirty="0">
              <a:ln>
                <a:noFill/>
              </a:ln>
              <a:solidFill>
                <a:srgbClr val="666666"/>
              </a:solidFill>
              <a:latin typeface="Bauhau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5B0688F-DCD5-9741-BFFB-5888990AB451}"/>
              </a:ext>
            </a:extLst>
          </p:cNvPr>
          <p:cNvSpPr txBox="1"/>
          <p:nvPr/>
        </p:nvSpPr>
        <p:spPr>
          <a:xfrm>
            <a:off x="493567" y="4731342"/>
            <a:ext cx="4522713" cy="251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dirty="0">
                <a:ln>
                  <a:noFill/>
                </a:ln>
                <a:solidFill>
                  <a:schemeClr val="accent2"/>
                </a:solidFill>
                <a:uFillTx/>
                <a:latin typeface="Bauhaus" pitchFamily="18"/>
                <a:ea typeface="Microsoft YaHei" pitchFamily="2"/>
                <a:cs typeface="Lucida Sans" pitchFamily="2"/>
              </a:rPr>
              <a:t>Expression libre :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chemeClr val="accent2"/>
              </a:solidFill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chemeClr val="accent2"/>
              </a:solidFill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chemeClr val="accent2"/>
              </a:solidFill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dirty="0">
              <a:solidFill>
                <a:schemeClr val="accent2"/>
              </a:solidFill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050" b="0" i="0" u="none" strike="noStrike" kern="1200" dirty="0">
              <a:ln>
                <a:noFill/>
              </a:ln>
              <a:solidFill>
                <a:schemeClr val="accent2"/>
              </a:solidFill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chemeClr val="accent2"/>
              </a:solidFill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200" b="0" i="1" u="none" strike="noStrike" kern="1200" dirty="0">
              <a:ln>
                <a:noFill/>
              </a:ln>
              <a:solidFill>
                <a:schemeClr val="accent2"/>
              </a:solidFill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200" b="0" i="1" u="none" strike="noStrike" kern="1200" dirty="0">
                <a:ln>
                  <a:noFill/>
                </a:ln>
                <a:solidFill>
                  <a:schemeClr val="accent2"/>
                </a:solidFill>
                <a:latin typeface="Bauhaus" pitchFamily="18"/>
                <a:ea typeface="Microsoft YaHei" pitchFamily="2"/>
                <a:cs typeface="Lucida Sans" pitchFamily="2"/>
              </a:rPr>
              <a:t>  (Tu peux écrire </a:t>
            </a:r>
            <a:r>
              <a:rPr lang="fr-FR" sz="1200" i="1" dirty="0">
                <a:solidFill>
                  <a:schemeClr val="accent2"/>
                </a:solidFill>
                <a:latin typeface="Bauhaus" pitchFamily="18"/>
                <a:ea typeface="Microsoft YaHei" pitchFamily="2"/>
                <a:cs typeface="Lucida Sans" pitchFamily="2"/>
              </a:rPr>
              <a:t>et/ou </a:t>
            </a:r>
            <a:r>
              <a:rPr lang="fr-FR" sz="1200" b="0" i="1" u="none" strike="noStrike" kern="1200" dirty="0">
                <a:ln>
                  <a:noFill/>
                </a:ln>
                <a:solidFill>
                  <a:schemeClr val="accent2"/>
                </a:solidFill>
                <a:latin typeface="Bauhaus" pitchFamily="18"/>
                <a:ea typeface="Microsoft YaHei" pitchFamily="2"/>
                <a:cs typeface="Lucida Sans" pitchFamily="2"/>
              </a:rPr>
              <a:t>dessiner à propos de toi, de la rencontre, de tes besoins ou de ce que tu aimes dans les rencontres USEP.... )</a:t>
            </a:r>
          </a:p>
        </p:txBody>
      </p:sp>
      <p:sp>
        <p:nvSpPr>
          <p:cNvPr id="16" name="Connecteur droit 15">
            <a:extLst>
              <a:ext uri="{FF2B5EF4-FFF2-40B4-BE49-F238E27FC236}">
                <a16:creationId xmlns:a16="http://schemas.microsoft.com/office/drawing/2014/main" id="{30E2CF87-6CAA-0B44-A851-7C208A72943A}"/>
              </a:ext>
            </a:extLst>
          </p:cNvPr>
          <p:cNvSpPr/>
          <p:nvPr/>
        </p:nvSpPr>
        <p:spPr>
          <a:xfrm>
            <a:off x="5400000" y="4464000"/>
            <a:ext cx="4104000" cy="0"/>
          </a:xfrm>
          <a:prstGeom prst="line">
            <a:avLst/>
          </a:prstGeom>
          <a:noFill/>
          <a:ln w="0">
            <a:solidFill>
              <a:srgbClr val="00990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7" name="Connecteur droit 16">
            <a:extLst>
              <a:ext uri="{FF2B5EF4-FFF2-40B4-BE49-F238E27FC236}">
                <a16:creationId xmlns:a16="http://schemas.microsoft.com/office/drawing/2014/main" id="{7241F56D-639C-0843-AAEB-7E21677AC6D2}"/>
              </a:ext>
            </a:extLst>
          </p:cNvPr>
          <p:cNvSpPr/>
          <p:nvPr/>
        </p:nvSpPr>
        <p:spPr>
          <a:xfrm>
            <a:off x="5400000" y="4968000"/>
            <a:ext cx="4104000" cy="0"/>
          </a:xfrm>
          <a:prstGeom prst="line">
            <a:avLst/>
          </a:prstGeom>
          <a:noFill/>
          <a:ln w="0">
            <a:solidFill>
              <a:srgbClr val="00990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8" name="Connecteur droit 17">
            <a:extLst>
              <a:ext uri="{FF2B5EF4-FFF2-40B4-BE49-F238E27FC236}">
                <a16:creationId xmlns:a16="http://schemas.microsoft.com/office/drawing/2014/main" id="{3462B185-AFB9-DA41-BCFD-4BA867BD6200}"/>
              </a:ext>
            </a:extLst>
          </p:cNvPr>
          <p:cNvSpPr/>
          <p:nvPr/>
        </p:nvSpPr>
        <p:spPr>
          <a:xfrm>
            <a:off x="5328000" y="5976000"/>
            <a:ext cx="4104000" cy="0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9" name="Connecteur droit 18">
            <a:extLst>
              <a:ext uri="{FF2B5EF4-FFF2-40B4-BE49-F238E27FC236}">
                <a16:creationId xmlns:a16="http://schemas.microsoft.com/office/drawing/2014/main" id="{5A9485E4-1015-1E46-A993-4D8023FF1F3D}"/>
              </a:ext>
            </a:extLst>
          </p:cNvPr>
          <p:cNvSpPr/>
          <p:nvPr/>
        </p:nvSpPr>
        <p:spPr>
          <a:xfrm>
            <a:off x="5328000" y="6408000"/>
            <a:ext cx="4104000" cy="0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0" name="Connecteur droit 19">
            <a:extLst>
              <a:ext uri="{FF2B5EF4-FFF2-40B4-BE49-F238E27FC236}">
                <a16:creationId xmlns:a16="http://schemas.microsoft.com/office/drawing/2014/main" id="{9E485EBF-78CF-BA43-8C63-22B645E551F2}"/>
              </a:ext>
            </a:extLst>
          </p:cNvPr>
          <p:cNvSpPr/>
          <p:nvPr/>
        </p:nvSpPr>
        <p:spPr>
          <a:xfrm>
            <a:off x="5328000" y="6840000"/>
            <a:ext cx="4104000" cy="0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1" name="Connecteur droit 20">
            <a:extLst>
              <a:ext uri="{FF2B5EF4-FFF2-40B4-BE49-F238E27FC236}">
                <a16:creationId xmlns:a16="http://schemas.microsoft.com/office/drawing/2014/main" id="{2330EF33-0042-FD4F-A4CF-70DA725095E0}"/>
              </a:ext>
            </a:extLst>
          </p:cNvPr>
          <p:cNvSpPr/>
          <p:nvPr/>
        </p:nvSpPr>
        <p:spPr>
          <a:xfrm>
            <a:off x="327599" y="4004828"/>
            <a:ext cx="4528801" cy="0"/>
          </a:xfrm>
          <a:prstGeom prst="line">
            <a:avLst/>
          </a:prstGeom>
          <a:noFill/>
          <a:ln w="0">
            <a:solidFill>
              <a:srgbClr val="666666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3" name="Connecteur droit 22">
            <a:extLst>
              <a:ext uri="{FF2B5EF4-FFF2-40B4-BE49-F238E27FC236}">
                <a16:creationId xmlns:a16="http://schemas.microsoft.com/office/drawing/2014/main" id="{B544ECA2-D341-274E-A47A-39BE85C528EB}"/>
              </a:ext>
            </a:extLst>
          </p:cNvPr>
          <p:cNvSpPr/>
          <p:nvPr/>
        </p:nvSpPr>
        <p:spPr>
          <a:xfrm>
            <a:off x="2162160" y="2376000"/>
            <a:ext cx="2301840" cy="0"/>
          </a:xfrm>
          <a:prstGeom prst="line">
            <a:avLst/>
          </a:prstGeom>
          <a:noFill/>
          <a:ln w="0">
            <a:solidFill>
              <a:srgbClr val="0066CC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277D4500-753D-E641-ADCD-BCD39DFCDC76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7846560" y="503999"/>
            <a:ext cx="1513440" cy="115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EE68C63D-05E2-3D42-8BE2-30C4768CE9A3}"/>
              </a:ext>
            </a:extLst>
          </p:cNvPr>
          <p:cNvPicPr>
            <a:picLocks noChangeAspect="1"/>
          </p:cNvPicPr>
          <p:nvPr/>
        </p:nvPicPr>
        <p:blipFill>
          <a:blip r:embed="rId6">
            <a:lum/>
            <a:alphaModFix/>
          </a:blip>
          <a:srcRect/>
          <a:stretch>
            <a:fillRect/>
          </a:stretch>
        </p:blipFill>
        <p:spPr>
          <a:xfrm>
            <a:off x="8063999" y="693360"/>
            <a:ext cx="1080000" cy="74664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Connecteur droit 30">
            <a:extLst>
              <a:ext uri="{FF2B5EF4-FFF2-40B4-BE49-F238E27FC236}">
                <a16:creationId xmlns:a16="http://schemas.microsoft.com/office/drawing/2014/main" id="{CA570A1B-4465-DB4C-BCAC-BA9AFF8AE29F}"/>
              </a:ext>
            </a:extLst>
          </p:cNvPr>
          <p:cNvSpPr/>
          <p:nvPr/>
        </p:nvSpPr>
        <p:spPr>
          <a:xfrm>
            <a:off x="1997568" y="2942928"/>
            <a:ext cx="2301840" cy="0"/>
          </a:xfrm>
          <a:prstGeom prst="line">
            <a:avLst/>
          </a:prstGeom>
          <a:noFill/>
          <a:ln w="0">
            <a:solidFill>
              <a:srgbClr val="0066CC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2" name="Connecteur droit 31">
            <a:extLst>
              <a:ext uri="{FF2B5EF4-FFF2-40B4-BE49-F238E27FC236}">
                <a16:creationId xmlns:a16="http://schemas.microsoft.com/office/drawing/2014/main" id="{14C4CC1C-AE2C-9A47-AD3B-515009B69192}"/>
              </a:ext>
            </a:extLst>
          </p:cNvPr>
          <p:cNvSpPr/>
          <p:nvPr/>
        </p:nvSpPr>
        <p:spPr>
          <a:xfrm>
            <a:off x="364320" y="4549344"/>
            <a:ext cx="4528801" cy="0"/>
          </a:xfrm>
          <a:prstGeom prst="line">
            <a:avLst/>
          </a:prstGeom>
          <a:noFill/>
          <a:ln w="0">
            <a:solidFill>
              <a:srgbClr val="666666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Hexagone 30">
            <a:extLst>
              <a:ext uri="{FF2B5EF4-FFF2-40B4-BE49-F238E27FC236}">
                <a16:creationId xmlns:a16="http://schemas.microsoft.com/office/drawing/2014/main" id="{0BD5B7F2-C523-6D8A-C928-36B4ED0E1498}"/>
              </a:ext>
            </a:extLst>
          </p:cNvPr>
          <p:cNvSpPr/>
          <p:nvPr/>
        </p:nvSpPr>
        <p:spPr>
          <a:xfrm>
            <a:off x="5118907" y="2744819"/>
            <a:ext cx="967248" cy="846360"/>
          </a:xfrm>
          <a:prstGeom prst="hexagon">
            <a:avLst/>
          </a:prstGeom>
          <a:solidFill>
            <a:srgbClr val="FF8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Forme libre 1">
            <a:extLst>
              <a:ext uri="{FF2B5EF4-FFF2-40B4-BE49-F238E27FC236}">
                <a16:creationId xmlns:a16="http://schemas.microsoft.com/office/drawing/2014/main" id="{6ED98C32-E20C-4847-A4CA-A5C455712490}"/>
              </a:ext>
            </a:extLst>
          </p:cNvPr>
          <p:cNvSpPr/>
          <p:nvPr/>
        </p:nvSpPr>
        <p:spPr>
          <a:xfrm>
            <a:off x="216000" y="231649"/>
            <a:ext cx="9648000" cy="710793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50760">
            <a:solidFill>
              <a:srgbClr val="FFCC00"/>
            </a:solidFill>
            <a:prstDash val="solid"/>
          </a:ln>
        </p:spPr>
        <p:txBody>
          <a:bodyPr vert="horz" wrap="none" lIns="114840" tIns="69840" rIns="114840" bIns="6984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Forme libre 2">
            <a:extLst>
              <a:ext uri="{FF2B5EF4-FFF2-40B4-BE49-F238E27FC236}">
                <a16:creationId xmlns:a16="http://schemas.microsoft.com/office/drawing/2014/main" id="{57410CF2-1B6C-404C-ACBE-6DA47BCDC6C9}"/>
              </a:ext>
            </a:extLst>
          </p:cNvPr>
          <p:cNvSpPr/>
          <p:nvPr/>
        </p:nvSpPr>
        <p:spPr>
          <a:xfrm>
            <a:off x="719100" y="503640"/>
            <a:ext cx="1800000" cy="1152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CC00"/>
          </a:solidFill>
          <a:ln w="0">
            <a:solidFill>
              <a:srgbClr val="FFCC00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3600" b="0" i="0" u="none" strike="noStrike" kern="1200">
                <a:ln>
                  <a:noFill/>
                </a:ln>
                <a:solidFill>
                  <a:srgbClr val="000000"/>
                </a:solidFill>
                <a:latin typeface="Bauhaus" pitchFamily="18"/>
                <a:ea typeface="Microsoft YaHei" pitchFamily="2"/>
                <a:cs typeface="Lucida Sans" pitchFamily="2"/>
              </a:rPr>
              <a:t>Ma carte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3600" b="0" i="0" u="none" strike="noStrike" kern="1200">
                <a:ln>
                  <a:noFill/>
                </a:ln>
                <a:solidFill>
                  <a:srgbClr val="000000"/>
                </a:solidFill>
                <a:latin typeface="Bauhaus" pitchFamily="18"/>
                <a:ea typeface="Microsoft YaHei" pitchFamily="2"/>
                <a:cs typeface="Lucida Sans" pitchFamily="2"/>
              </a:rPr>
              <a:t>navette</a:t>
            </a:r>
          </a:p>
        </p:txBody>
      </p:sp>
      <p:sp>
        <p:nvSpPr>
          <p:cNvPr id="4" name="Forme libre 3">
            <a:extLst>
              <a:ext uri="{FF2B5EF4-FFF2-40B4-BE49-F238E27FC236}">
                <a16:creationId xmlns:a16="http://schemas.microsoft.com/office/drawing/2014/main" id="{9681D5D3-D826-2940-9F7B-3D744CE75084}"/>
              </a:ext>
            </a:extLst>
          </p:cNvPr>
          <p:cNvSpPr/>
          <p:nvPr/>
        </p:nvSpPr>
        <p:spPr>
          <a:xfrm>
            <a:off x="2664000" y="504359"/>
            <a:ext cx="5112000" cy="1152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 w="38160">
            <a:solidFill>
              <a:srgbClr val="0066FF"/>
            </a:solidFill>
            <a:prstDash val="solid"/>
          </a:ln>
        </p:spPr>
        <p:txBody>
          <a:bodyPr vert="horz" wrap="none" lIns="108720" tIns="63720" rIns="108720" bIns="6372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200" i="0" u="none" strike="noStrike" kern="1200" dirty="0">
                <a:ln>
                  <a:noFill/>
                </a:ln>
                <a:solidFill>
                  <a:srgbClr val="0066CC"/>
                </a:solidFill>
                <a:latin typeface="Bauhaus" pitchFamily="18"/>
                <a:ea typeface="Microsoft YaHei" pitchFamily="2"/>
                <a:cs typeface="Lucida Sans" pitchFamily="2"/>
              </a:rPr>
              <a:t>Organisateurs de la rencontre </a:t>
            </a:r>
            <a:r>
              <a:rPr lang="fr-FR" sz="2200" dirty="0">
                <a:solidFill>
                  <a:srgbClr val="0066CC"/>
                </a:solidFill>
                <a:latin typeface="Bauhaus" pitchFamily="18"/>
                <a:ea typeface="Microsoft YaHei" pitchFamily="2"/>
                <a:cs typeface="Lucida Sans" pitchFamily="2"/>
              </a:rPr>
              <a:t>USEP</a:t>
            </a:r>
            <a:r>
              <a:rPr lang="fr-FR" sz="2200" i="0" u="none" strike="noStrike" kern="1200" dirty="0">
                <a:ln>
                  <a:noFill/>
                </a:ln>
                <a:solidFill>
                  <a:srgbClr val="0066CC"/>
                </a:solidFill>
                <a:latin typeface="Bauhaus" pitchFamily="18"/>
                <a:ea typeface="Microsoft YaHei" pitchFamily="2"/>
                <a:cs typeface="Lucida Sans" pitchFamily="2"/>
              </a:rPr>
              <a:t> </a:t>
            </a:r>
            <a:r>
              <a:rPr lang="fr-FR" sz="2200" b="1" i="0" u="none" strike="noStrike" kern="1200" dirty="0">
                <a:ln>
                  <a:noFill/>
                </a:ln>
                <a:solidFill>
                  <a:srgbClr val="0066CC"/>
                </a:solidFill>
                <a:latin typeface="Bauhaus" pitchFamily="18"/>
                <a:ea typeface="Microsoft YaHei" pitchFamily="2"/>
                <a:cs typeface="Lucida Sans" pitchFamily="2"/>
              </a:rPr>
              <a:t>: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 dirty="0">
              <a:ln>
                <a:noFill/>
              </a:ln>
              <a:solidFill>
                <a:srgbClr val="FFFFFF"/>
              </a:solidFill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>
                <a:ln>
                  <a:noFill/>
                </a:ln>
                <a:solidFill>
                  <a:srgbClr val="FFFFFF"/>
                </a:solidFill>
                <a:latin typeface="Bauhaus" pitchFamily="18"/>
                <a:ea typeface="Microsoft YaHei" pitchFamily="2"/>
                <a:cs typeface="Lucida Sans" pitchFamily="2"/>
              </a:rPr>
              <a:t>.......................</a:t>
            </a:r>
          </a:p>
        </p:txBody>
      </p:sp>
      <p:sp>
        <p:nvSpPr>
          <p:cNvPr id="5" name="Connecteur droit 4">
            <a:extLst>
              <a:ext uri="{FF2B5EF4-FFF2-40B4-BE49-F238E27FC236}">
                <a16:creationId xmlns:a16="http://schemas.microsoft.com/office/drawing/2014/main" id="{99833B38-714B-0446-81AE-CEBA9A185F30}"/>
              </a:ext>
            </a:extLst>
          </p:cNvPr>
          <p:cNvSpPr/>
          <p:nvPr/>
        </p:nvSpPr>
        <p:spPr>
          <a:xfrm>
            <a:off x="5040000" y="1872000"/>
            <a:ext cx="0" cy="5184000"/>
          </a:xfrm>
          <a:prstGeom prst="line">
            <a:avLst/>
          </a:prstGeom>
          <a:noFill/>
          <a:ln w="38160">
            <a:solidFill>
              <a:srgbClr val="666666"/>
            </a:solidFill>
            <a:prstDash val="solid"/>
          </a:ln>
        </p:spPr>
        <p:txBody>
          <a:bodyPr vert="horz" wrap="none" lIns="108720" tIns="63720" rIns="108720" bIns="6372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Connecteur droit 5">
            <a:extLst>
              <a:ext uri="{FF2B5EF4-FFF2-40B4-BE49-F238E27FC236}">
                <a16:creationId xmlns:a16="http://schemas.microsoft.com/office/drawing/2014/main" id="{8519B489-5E2C-5D4A-A6BA-7402609696A5}"/>
              </a:ext>
            </a:extLst>
          </p:cNvPr>
          <p:cNvSpPr/>
          <p:nvPr/>
        </p:nvSpPr>
        <p:spPr>
          <a:xfrm>
            <a:off x="3528000" y="1296000"/>
            <a:ext cx="3528000" cy="0"/>
          </a:xfrm>
          <a:prstGeom prst="line">
            <a:avLst/>
          </a:prstGeom>
          <a:noFill/>
          <a:ln w="0">
            <a:solidFill>
              <a:srgbClr val="0066CC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Forme libre 6">
            <a:extLst>
              <a:ext uri="{FF2B5EF4-FFF2-40B4-BE49-F238E27FC236}">
                <a16:creationId xmlns:a16="http://schemas.microsoft.com/office/drawing/2014/main" id="{43162A29-0D58-7147-8450-162D7A4722AE}"/>
              </a:ext>
            </a:extLst>
          </p:cNvPr>
          <p:cNvSpPr/>
          <p:nvPr/>
        </p:nvSpPr>
        <p:spPr>
          <a:xfrm>
            <a:off x="360000" y="1872001"/>
            <a:ext cx="4608000" cy="3456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CCCCCC"/>
          </a:solidFill>
          <a:ln w="0">
            <a:solidFill>
              <a:srgbClr val="B2B2B2"/>
            </a:solidFill>
            <a:prstDash val="solid"/>
          </a:ln>
        </p:spPr>
        <p:txBody>
          <a:bodyPr vert="horz" wrap="none" lIns="90000" tIns="45000" rIns="90000" bIns="45000" anchor="ctr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00" b="0" i="0" u="none" strike="noStrike" kern="1200" dirty="0">
              <a:ln>
                <a:noFill/>
              </a:ln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>
                <a:ln>
                  <a:noFill/>
                </a:ln>
                <a:latin typeface="Bauhaus" pitchFamily="18"/>
                <a:ea typeface="Microsoft YaHei" pitchFamily="2"/>
                <a:cs typeface="Lucida Sans" pitchFamily="2"/>
              </a:rPr>
              <a:t>Bonjour......................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400" b="0" i="0" u="none" strike="noStrike" kern="1200" dirty="0">
              <a:ln>
                <a:noFill/>
              </a:ln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>
                <a:ln>
                  <a:noFill/>
                </a:ln>
                <a:latin typeface="Bauhaus" pitchFamily="18"/>
                <a:ea typeface="Microsoft YaHei" pitchFamily="2"/>
                <a:cs typeface="Lucida Sans" pitchFamily="2"/>
              </a:rPr>
              <a:t>Nous avons bien reçu ta </a:t>
            </a:r>
            <a:r>
              <a:rPr lang="fr-FR" sz="1800" b="1" i="0" u="none" strike="noStrike" kern="1200" dirty="0">
                <a:ln>
                  <a:noFill/>
                </a:ln>
                <a:latin typeface="Bauhaus" pitchFamily="18"/>
                <a:ea typeface="Microsoft YaHei" pitchFamily="2"/>
                <a:cs typeface="Lucida Sans" pitchFamily="2"/>
              </a:rPr>
              <a:t>carte navette </a:t>
            </a:r>
            <a:endParaRPr lang="fr-FR" sz="1800" b="0" i="0" u="none" strike="noStrike" kern="1200" dirty="0">
              <a:ln>
                <a:noFill/>
              </a:ln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>
                <a:ln>
                  <a:noFill/>
                </a:ln>
                <a:latin typeface="Bauhaus" pitchFamily="18"/>
                <a:ea typeface="Microsoft YaHei" pitchFamily="2"/>
                <a:cs typeface="Lucida Sans" pitchFamily="2"/>
              </a:rPr>
              <a:t>et pris en considération tes besoins.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800" b="0" i="0" u="none" strike="noStrike" kern="1200" dirty="0">
              <a:ln>
                <a:noFill/>
              </a:ln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>
                <a:ln>
                  <a:noFill/>
                </a:ln>
                <a:latin typeface="Bauhaus" pitchFamily="18"/>
                <a:ea typeface="Microsoft YaHei" pitchFamily="2"/>
                <a:cs typeface="Lucida Sans" pitchFamily="2"/>
              </a:rPr>
              <a:t>Voici les adaptations que nous te proposons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>
                <a:ln>
                  <a:noFill/>
                </a:ln>
                <a:latin typeface="Bauhaus" pitchFamily="18"/>
                <a:ea typeface="Microsoft YaHei" pitchFamily="2"/>
                <a:cs typeface="Lucida Sans" pitchFamily="2"/>
              </a:rPr>
              <a:t>de mettre en place pour </a:t>
            </a:r>
            <a:r>
              <a:rPr lang="fr-FR" dirty="0">
                <a:latin typeface="Bauhaus" pitchFamily="18"/>
                <a:ea typeface="Microsoft YaHei" pitchFamily="2"/>
                <a:cs typeface="Lucida Sans" pitchFamily="2"/>
              </a:rPr>
              <a:t>la rencontre USEP à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>
                <a:latin typeface="Bauhaus" pitchFamily="18"/>
                <a:ea typeface="Microsoft YaHei" pitchFamily="2"/>
                <a:cs typeface="Lucida Sans" pitchFamily="2"/>
              </a:rPr>
              <a:t>laquelle tu </a:t>
            </a:r>
            <a:r>
              <a:rPr lang="fr-FR" sz="1800" b="0" i="0" u="none" strike="noStrike" kern="1200" dirty="0">
                <a:ln>
                  <a:noFill/>
                </a:ln>
                <a:latin typeface="Bauhaus" pitchFamily="18"/>
                <a:ea typeface="Microsoft YaHei" pitchFamily="2"/>
                <a:cs typeface="Lucida Sans" pitchFamily="2"/>
              </a:rPr>
              <a:t>vas participer.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800" b="0" i="0" u="none" strike="noStrike" kern="1200" dirty="0">
              <a:ln>
                <a:noFill/>
              </a:ln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>
                <a:ln>
                  <a:noFill/>
                </a:ln>
                <a:latin typeface="Bauhaus" pitchFamily="18"/>
                <a:ea typeface="Microsoft YaHei" pitchFamily="2"/>
                <a:cs typeface="Lucida Sans" pitchFamily="2"/>
              </a:rPr>
              <a:t>N’hésite pas à nous recontacter si </a:t>
            </a:r>
            <a:r>
              <a:rPr lang="fr-FR" dirty="0">
                <a:latin typeface="Bauhaus" pitchFamily="18"/>
                <a:ea typeface="Microsoft YaHei" pitchFamily="2"/>
                <a:cs typeface="Lucida Sans" pitchFamily="2"/>
              </a:rPr>
              <a:t>tu as des 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>
                <a:latin typeface="Bauhaus" pitchFamily="18"/>
                <a:ea typeface="Microsoft YaHei" pitchFamily="2"/>
                <a:cs typeface="Lucida Sans" pitchFamily="2"/>
              </a:rPr>
              <a:t>remarques, des questions ou d’autres </a:t>
            </a: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>
                <a:latin typeface="Bauhaus" pitchFamily="18"/>
                <a:ea typeface="Microsoft YaHei" pitchFamily="2"/>
                <a:cs typeface="Lucida Sans" pitchFamily="2"/>
              </a:rPr>
              <a:t>demandes!</a:t>
            </a:r>
            <a:endParaRPr lang="fr-FR" sz="1800" b="0" i="1" u="none" strike="noStrike" kern="1200" dirty="0">
              <a:ln>
                <a:noFill/>
              </a:ln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algn="just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200" b="0" i="1" u="none" strike="noStrike" kern="1200" dirty="0">
              <a:ln>
                <a:noFill/>
              </a:ln>
              <a:latin typeface="Bauhaus" pitchFamily="18"/>
              <a:ea typeface="Microsoft YaHei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0" i="0" u="none" strike="noStrike" kern="1200" dirty="0">
                <a:ln>
                  <a:noFill/>
                </a:ln>
                <a:latin typeface="Bauhaus" pitchFamily="18"/>
                <a:ea typeface="Microsoft YaHei" pitchFamily="2"/>
                <a:cs typeface="Lucida Sans" pitchFamily="2"/>
              </a:rPr>
              <a:t>A très bientôt !      </a:t>
            </a:r>
            <a:r>
              <a:rPr lang="fr-FR" sz="1800" b="0" i="1" u="none" strike="noStrike" kern="1200" dirty="0">
                <a:ln>
                  <a:noFill/>
                </a:ln>
                <a:latin typeface="Bauhaus" pitchFamily="18"/>
                <a:ea typeface="Microsoft YaHei" pitchFamily="2"/>
                <a:cs typeface="Lucida Sans" pitchFamily="2"/>
              </a:rPr>
              <a:t>   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74E90D7-57CD-214B-A193-1C62FE5296F8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03999" y="5945040"/>
            <a:ext cx="794520" cy="8229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1B29612-B600-AA43-92BC-B5E09ABF88E2}"/>
              </a:ext>
            </a:extLst>
          </p:cNvPr>
          <p:cNvSpPr txBox="1"/>
          <p:nvPr/>
        </p:nvSpPr>
        <p:spPr>
          <a:xfrm>
            <a:off x="1360895" y="5373368"/>
            <a:ext cx="3458879" cy="177922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800" b="1" i="0" u="sng" strike="noStrike" kern="1200" dirty="0">
                <a:ln>
                  <a:noFill/>
                </a:ln>
                <a:solidFill>
                  <a:schemeClr val="accent6"/>
                </a:solidFill>
                <a:uFillTx/>
                <a:latin typeface="Bauhaus" pitchFamily="18"/>
                <a:ea typeface="Microsoft YaHei" pitchFamily="2"/>
                <a:cs typeface="Lucida Sans" pitchFamily="2"/>
              </a:rPr>
              <a:t>Référent organisateur :</a:t>
            </a:r>
          </a:p>
          <a:p>
            <a:pPr marL="0" marR="0" lvl="0" indent="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dirty="0">
                <a:ln>
                  <a:noFill/>
                </a:ln>
                <a:solidFill>
                  <a:srgbClr val="666666"/>
                </a:solidFill>
                <a:latin typeface="Bauhaus" pitchFamily="18"/>
                <a:ea typeface="Microsoft YaHei" pitchFamily="2"/>
                <a:cs typeface="Lucida Sans" pitchFamily="2"/>
              </a:rPr>
              <a:t>Nom et prénom :</a:t>
            </a:r>
          </a:p>
          <a:p>
            <a:pPr marL="0" marR="0" lvl="0" indent="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dirty="0">
                <a:ln>
                  <a:noFill/>
                </a:ln>
                <a:solidFill>
                  <a:srgbClr val="666666"/>
                </a:solidFill>
                <a:latin typeface="Bauhaus" pitchFamily="18"/>
                <a:ea typeface="Microsoft YaHei" pitchFamily="2"/>
                <a:cs typeface="Lucida Sans" pitchFamily="2"/>
              </a:rPr>
              <a:t>Fonction :</a:t>
            </a:r>
          </a:p>
          <a:p>
            <a:pPr marL="0" marR="0" lvl="0" indent="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dirty="0">
                <a:ln>
                  <a:noFill/>
                </a:ln>
                <a:solidFill>
                  <a:srgbClr val="666666"/>
                </a:solidFill>
                <a:latin typeface="Bauhaus" pitchFamily="18"/>
                <a:ea typeface="Microsoft YaHei" pitchFamily="2"/>
                <a:cs typeface="Lucida Sans" pitchFamily="2"/>
              </a:rPr>
              <a:t>Téléphone :</a:t>
            </a:r>
          </a:p>
          <a:p>
            <a:pPr marL="0" marR="0" lvl="0" indent="0" rtl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600" b="0" i="0" u="none" strike="noStrike" kern="1200" dirty="0">
                <a:ln>
                  <a:noFill/>
                </a:ln>
                <a:solidFill>
                  <a:srgbClr val="666666"/>
                </a:solidFill>
                <a:latin typeface="Bauhaus" pitchFamily="18"/>
                <a:ea typeface="Microsoft YaHei" pitchFamily="2"/>
                <a:cs typeface="Lucida Sans" pitchFamily="2"/>
              </a:rPr>
              <a:t>Mail :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875BB1B-39E7-D14C-A43C-392CF9BD7B5C}"/>
              </a:ext>
            </a:extLst>
          </p:cNvPr>
          <p:cNvSpPr txBox="1"/>
          <p:nvPr/>
        </p:nvSpPr>
        <p:spPr>
          <a:xfrm>
            <a:off x="5145248" y="2951641"/>
            <a:ext cx="874512" cy="35947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dirty="0">
                <a:solidFill>
                  <a:schemeClr val="bg1"/>
                </a:solidFill>
                <a:latin typeface="Bauhaus" pitchFamily="18"/>
                <a:ea typeface="Microsoft YaHei" pitchFamily="2"/>
                <a:cs typeface="Lucida Sans" pitchFamily="2"/>
              </a:rPr>
              <a:t>E</a:t>
            </a:r>
            <a:r>
              <a:rPr lang="fr-FR" sz="1800" b="0" i="0" u="none" strike="noStrike" kern="1200" dirty="0">
                <a:ln>
                  <a:noFill/>
                </a:ln>
                <a:solidFill>
                  <a:schemeClr val="bg1"/>
                </a:solidFill>
                <a:latin typeface="Bauhaus" pitchFamily="18"/>
                <a:ea typeface="Microsoft YaHei" pitchFamily="2"/>
                <a:cs typeface="Lucida Sans" pitchFamily="2"/>
              </a:rPr>
              <a:t>space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F638C96-B629-294D-BB35-F8F5B354B85F}"/>
              </a:ext>
            </a:extLst>
          </p:cNvPr>
          <p:cNvSpPr txBox="1"/>
          <p:nvPr/>
        </p:nvSpPr>
        <p:spPr>
          <a:xfrm>
            <a:off x="5117400" y="6300360"/>
            <a:ext cx="1007999" cy="11876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0" i="0" u="none" strike="noStrike" kern="1200" dirty="0">
                <a:ln>
                  <a:noFill/>
                </a:ln>
                <a:solidFill>
                  <a:schemeClr val="bg1"/>
                </a:solidFill>
                <a:latin typeface="Bauhaus" pitchFamily="18"/>
                <a:ea typeface="Microsoft YaHei" pitchFamily="2"/>
                <a:cs typeface="Lucida Sans" pitchFamily="2"/>
              </a:rPr>
              <a:t>Relation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0" i="0" u="none" strike="noStrike" kern="1200" dirty="0">
                <a:ln>
                  <a:noFill/>
                </a:ln>
                <a:solidFill>
                  <a:schemeClr val="bg1"/>
                </a:solidFill>
                <a:latin typeface="Bauhaus" pitchFamily="18"/>
                <a:ea typeface="Microsoft YaHei" pitchFamily="2"/>
                <a:cs typeface="Lucida Sans" pitchFamily="2"/>
              </a:rPr>
              <a:t>à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1400" b="0" i="0" u="none" strike="noStrike" kern="1200" dirty="0">
                <a:ln>
                  <a:noFill/>
                </a:ln>
                <a:solidFill>
                  <a:schemeClr val="bg1"/>
                </a:solidFill>
                <a:latin typeface="Bauhaus" pitchFamily="18"/>
                <a:ea typeface="Microsoft YaHei" pitchFamily="2"/>
                <a:cs typeface="Lucida Sans" pitchFamily="2"/>
              </a:rPr>
              <a:t>L'autre</a:t>
            </a:r>
          </a:p>
        </p:txBody>
      </p:sp>
      <p:sp>
        <p:nvSpPr>
          <p:cNvPr id="21" name="Connecteur droit 20">
            <a:extLst>
              <a:ext uri="{FF2B5EF4-FFF2-40B4-BE49-F238E27FC236}">
                <a16:creationId xmlns:a16="http://schemas.microsoft.com/office/drawing/2014/main" id="{C1AB9F12-8F98-4C4F-87F9-A8D8A2EA2AD3}"/>
              </a:ext>
            </a:extLst>
          </p:cNvPr>
          <p:cNvSpPr/>
          <p:nvPr/>
        </p:nvSpPr>
        <p:spPr>
          <a:xfrm>
            <a:off x="6031591" y="3164010"/>
            <a:ext cx="3384000" cy="0"/>
          </a:xfrm>
          <a:prstGeom prst="line">
            <a:avLst/>
          </a:prstGeom>
          <a:noFill/>
          <a:ln w="0">
            <a:solidFill>
              <a:srgbClr val="FF660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2" name="Connecteur droit 21">
            <a:extLst>
              <a:ext uri="{FF2B5EF4-FFF2-40B4-BE49-F238E27FC236}">
                <a16:creationId xmlns:a16="http://schemas.microsoft.com/office/drawing/2014/main" id="{D237877D-62F8-CA43-90AC-1348C8BEFD5F}"/>
              </a:ext>
            </a:extLst>
          </p:cNvPr>
          <p:cNvSpPr/>
          <p:nvPr/>
        </p:nvSpPr>
        <p:spPr>
          <a:xfrm>
            <a:off x="6077649" y="2313758"/>
            <a:ext cx="3384000" cy="0"/>
          </a:xfrm>
          <a:prstGeom prst="line">
            <a:avLst/>
          </a:prstGeom>
          <a:noFill/>
          <a:ln w="0">
            <a:solidFill>
              <a:schemeClr val="accent5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3" name="Connecteur droit 22">
            <a:extLst>
              <a:ext uri="{FF2B5EF4-FFF2-40B4-BE49-F238E27FC236}">
                <a16:creationId xmlns:a16="http://schemas.microsoft.com/office/drawing/2014/main" id="{5C6618CB-0FA5-8D4A-8E0D-987B62732F89}"/>
              </a:ext>
            </a:extLst>
          </p:cNvPr>
          <p:cNvSpPr/>
          <p:nvPr/>
        </p:nvSpPr>
        <p:spPr>
          <a:xfrm>
            <a:off x="6091560" y="4031999"/>
            <a:ext cx="3384000" cy="0"/>
          </a:xfrm>
          <a:prstGeom prst="line">
            <a:avLst/>
          </a:prstGeom>
          <a:noFill/>
          <a:ln w="0">
            <a:solidFill>
              <a:srgbClr val="FF66CC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4" name="Connecteur droit 23">
            <a:extLst>
              <a:ext uri="{FF2B5EF4-FFF2-40B4-BE49-F238E27FC236}">
                <a16:creationId xmlns:a16="http://schemas.microsoft.com/office/drawing/2014/main" id="{32A84DF1-6D4A-2347-B1E4-51F347E82245}"/>
              </a:ext>
            </a:extLst>
          </p:cNvPr>
          <p:cNvSpPr/>
          <p:nvPr/>
        </p:nvSpPr>
        <p:spPr>
          <a:xfrm>
            <a:off x="6091560" y="4896000"/>
            <a:ext cx="3384000" cy="0"/>
          </a:xfrm>
          <a:prstGeom prst="line">
            <a:avLst/>
          </a:prstGeom>
          <a:noFill/>
          <a:ln w="0">
            <a:solidFill>
              <a:schemeClr val="accent4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5" name="Connecteur droit 24">
            <a:extLst>
              <a:ext uri="{FF2B5EF4-FFF2-40B4-BE49-F238E27FC236}">
                <a16:creationId xmlns:a16="http://schemas.microsoft.com/office/drawing/2014/main" id="{44532729-2A64-A149-8A3F-71804579232C}"/>
              </a:ext>
            </a:extLst>
          </p:cNvPr>
          <p:cNvSpPr/>
          <p:nvPr/>
        </p:nvSpPr>
        <p:spPr>
          <a:xfrm>
            <a:off x="6120000" y="5760000"/>
            <a:ext cx="3384000" cy="0"/>
          </a:xfrm>
          <a:prstGeom prst="line">
            <a:avLst/>
          </a:prstGeom>
          <a:noFill/>
          <a:ln w="0">
            <a:solidFill>
              <a:srgbClr val="92D05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6" name="Connecteur droit 25">
            <a:extLst>
              <a:ext uri="{FF2B5EF4-FFF2-40B4-BE49-F238E27FC236}">
                <a16:creationId xmlns:a16="http://schemas.microsoft.com/office/drawing/2014/main" id="{1BCC0BCB-2020-5745-934A-CE458F21368C}"/>
              </a:ext>
            </a:extLst>
          </p:cNvPr>
          <p:cNvSpPr/>
          <p:nvPr/>
        </p:nvSpPr>
        <p:spPr>
          <a:xfrm>
            <a:off x="6125400" y="6623999"/>
            <a:ext cx="3384000" cy="0"/>
          </a:xfrm>
          <a:prstGeom prst="line">
            <a:avLst/>
          </a:prstGeom>
          <a:noFill/>
          <a:ln w="0">
            <a:solidFill>
              <a:srgbClr val="7030A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fr-FR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F32612FE-FADC-664D-911B-7735A3365FBB}"/>
              </a:ext>
            </a:extLst>
          </p:cNvPr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7846199" y="503640"/>
            <a:ext cx="1513440" cy="115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E342C9F1-3A07-5640-BC6D-CF554758150B}"/>
              </a:ext>
            </a:extLst>
          </p:cNvPr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8063999" y="693360"/>
            <a:ext cx="1080000" cy="74664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Hexagone 31">
            <a:extLst>
              <a:ext uri="{FF2B5EF4-FFF2-40B4-BE49-F238E27FC236}">
                <a16:creationId xmlns:a16="http://schemas.microsoft.com/office/drawing/2014/main" id="{1AF8DA98-F0BB-E147-B33F-DB9E73A607A4}"/>
              </a:ext>
            </a:extLst>
          </p:cNvPr>
          <p:cNvSpPr/>
          <p:nvPr/>
        </p:nvSpPr>
        <p:spPr>
          <a:xfrm>
            <a:off x="5117400" y="3600000"/>
            <a:ext cx="968755" cy="852480"/>
          </a:xfrm>
          <a:prstGeom prst="hex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5F566D55-41D1-1A45-BF48-6895BAE46649}"/>
              </a:ext>
            </a:extLst>
          </p:cNvPr>
          <p:cNvSpPr txBox="1"/>
          <p:nvPr/>
        </p:nvSpPr>
        <p:spPr>
          <a:xfrm>
            <a:off x="5208493" y="3707449"/>
            <a:ext cx="877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Bauhaus" pitchFamily="18"/>
                <a:ea typeface="Microsoft YaHei" pitchFamily="2"/>
                <a:cs typeface="Lucida Sans" pitchFamily="2"/>
              </a:rPr>
              <a:t>Règles du jeu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4" name="Hexagone 33">
            <a:extLst>
              <a:ext uri="{FF2B5EF4-FFF2-40B4-BE49-F238E27FC236}">
                <a16:creationId xmlns:a16="http://schemas.microsoft.com/office/drawing/2014/main" id="{C3EF4AEE-75DA-0C4F-8D80-C0765E2D0645}"/>
              </a:ext>
            </a:extLst>
          </p:cNvPr>
          <p:cNvSpPr/>
          <p:nvPr/>
        </p:nvSpPr>
        <p:spPr>
          <a:xfrm>
            <a:off x="5117401" y="4464000"/>
            <a:ext cx="968760" cy="864000"/>
          </a:xfrm>
          <a:prstGeom prst="hexag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B655C760-1149-7C4B-95C3-1A34197E373D}"/>
              </a:ext>
            </a:extLst>
          </p:cNvPr>
          <p:cNvSpPr txBox="1"/>
          <p:nvPr/>
        </p:nvSpPr>
        <p:spPr>
          <a:xfrm>
            <a:off x="5266834" y="4692845"/>
            <a:ext cx="836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Bauhaus" pitchFamily="18"/>
                <a:ea typeface="Microsoft YaHei" pitchFamily="2"/>
                <a:cs typeface="Lucida Sans" pitchFamily="2"/>
              </a:rPr>
              <a:t>Corps</a:t>
            </a:r>
            <a:endParaRPr lang="fr-FR" dirty="0"/>
          </a:p>
        </p:txBody>
      </p:sp>
      <p:sp>
        <p:nvSpPr>
          <p:cNvPr id="36" name="Hexagone 35">
            <a:extLst>
              <a:ext uri="{FF2B5EF4-FFF2-40B4-BE49-F238E27FC236}">
                <a16:creationId xmlns:a16="http://schemas.microsoft.com/office/drawing/2014/main" id="{E56EA14D-2BA1-464C-ABF4-E480C73C487B}"/>
              </a:ext>
            </a:extLst>
          </p:cNvPr>
          <p:cNvSpPr/>
          <p:nvPr/>
        </p:nvSpPr>
        <p:spPr>
          <a:xfrm>
            <a:off x="5148685" y="5340357"/>
            <a:ext cx="942875" cy="846360"/>
          </a:xfrm>
          <a:prstGeom prst="hex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67A3A26D-1137-EB4E-944D-36F20E5F1545}"/>
              </a:ext>
            </a:extLst>
          </p:cNvPr>
          <p:cNvSpPr txBox="1"/>
          <p:nvPr/>
        </p:nvSpPr>
        <p:spPr>
          <a:xfrm>
            <a:off x="5179774" y="5573738"/>
            <a:ext cx="96724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Bauhaus" pitchFamily="18"/>
                <a:ea typeface="Microsoft YaHei" pitchFamily="2"/>
                <a:cs typeface="Lucida Sans" pitchFamily="2"/>
              </a:rPr>
              <a:t>Matériel</a:t>
            </a:r>
            <a:endParaRPr lang="fr-FR" sz="1600" dirty="0">
              <a:solidFill>
                <a:schemeClr val="bg1"/>
              </a:solidFill>
            </a:endParaRPr>
          </a:p>
          <a:p>
            <a:endParaRPr lang="fr-FR" dirty="0"/>
          </a:p>
        </p:txBody>
      </p:sp>
      <p:sp>
        <p:nvSpPr>
          <p:cNvPr id="38" name="Hexagone 37">
            <a:extLst>
              <a:ext uri="{FF2B5EF4-FFF2-40B4-BE49-F238E27FC236}">
                <a16:creationId xmlns:a16="http://schemas.microsoft.com/office/drawing/2014/main" id="{CC3260E2-0D84-9A40-A13A-7727750812AD}"/>
              </a:ext>
            </a:extLst>
          </p:cNvPr>
          <p:cNvSpPr/>
          <p:nvPr/>
        </p:nvSpPr>
        <p:spPr>
          <a:xfrm>
            <a:off x="5110402" y="1872000"/>
            <a:ext cx="967247" cy="855161"/>
          </a:xfrm>
          <a:prstGeom prst="hexagon">
            <a:avLst/>
          </a:prstGeom>
          <a:solidFill>
            <a:srgbClr val="0294E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3DC305BE-04AD-CE41-8047-0F25B5EE3996}"/>
              </a:ext>
            </a:extLst>
          </p:cNvPr>
          <p:cNvSpPr txBox="1"/>
          <p:nvPr/>
        </p:nvSpPr>
        <p:spPr>
          <a:xfrm>
            <a:off x="5208493" y="2126421"/>
            <a:ext cx="823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Bauhaus" pitchFamily="18"/>
                <a:ea typeface="Microsoft YaHei" pitchFamily="2"/>
                <a:cs typeface="Lucida Sans" pitchFamily="2"/>
              </a:rPr>
              <a:t>Temps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" name="Hexagone 39">
            <a:extLst>
              <a:ext uri="{FF2B5EF4-FFF2-40B4-BE49-F238E27FC236}">
                <a16:creationId xmlns:a16="http://schemas.microsoft.com/office/drawing/2014/main" id="{3C8BC0B0-496D-4846-84BE-016D5D7931B5}"/>
              </a:ext>
            </a:extLst>
          </p:cNvPr>
          <p:cNvSpPr/>
          <p:nvPr/>
        </p:nvSpPr>
        <p:spPr>
          <a:xfrm>
            <a:off x="5145248" y="6200708"/>
            <a:ext cx="967248" cy="846360"/>
          </a:xfrm>
          <a:prstGeom prst="hexagon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BD52344D-9FAA-CF42-84EA-6ADCF82B0EFA}"/>
              </a:ext>
            </a:extLst>
          </p:cNvPr>
          <p:cNvSpPr txBox="1"/>
          <p:nvPr/>
        </p:nvSpPr>
        <p:spPr>
          <a:xfrm>
            <a:off x="5090337" y="6317964"/>
            <a:ext cx="11014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Bauhaus" pitchFamily="18"/>
                <a:ea typeface="Microsoft YaHei" pitchFamily="2"/>
                <a:cs typeface="Lucida Sans" pitchFamily="2"/>
              </a:rPr>
              <a:t>Relation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Bauhaus" pitchFamily="18"/>
                <a:ea typeface="Microsoft YaHei" pitchFamily="2"/>
                <a:cs typeface="Lucida Sans" pitchFamily="2"/>
              </a:rPr>
              <a:t>à l’autre </a:t>
            </a:r>
            <a:endParaRPr lang="fr-FR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52D67D2630DC41ADBF299337C550E2" ma:contentTypeVersion="18" ma:contentTypeDescription="Crée un document." ma:contentTypeScope="" ma:versionID="e0510a56084edf56a11f22fdd0fc71b1">
  <xsd:schema xmlns:xsd="http://www.w3.org/2001/XMLSchema" xmlns:xs="http://www.w3.org/2001/XMLSchema" xmlns:p="http://schemas.microsoft.com/office/2006/metadata/properties" xmlns:ns2="e1825a56-ccda-439d-8df0-de49553f3785" xmlns:ns3="0f31a142-1549-45e1-af71-f64c5039c357" targetNamespace="http://schemas.microsoft.com/office/2006/metadata/properties" ma:root="true" ma:fieldsID="c1981d373d75d19e50807607703d88c0" ns2:_="" ns3:_="">
    <xsd:import namespace="e1825a56-ccda-439d-8df0-de49553f3785"/>
    <xsd:import namespace="0f31a142-1549-45e1-af71-f64c5039c35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825a56-ccda-439d-8df0-de49553f378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719f8a-bc17-4f99-a8fc-9c6481c687e5}" ma:internalName="TaxCatchAll" ma:showField="CatchAllData" ma:web="e1825a56-ccda-439d-8df0-de49553f37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31a142-1549-45e1-af71-f64c5039c3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fe123620-fe9b-4cb0-aa31-c44e5f5594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1825a56-ccda-439d-8df0-de49553f3785" xsi:nil="true"/>
    <lcf76f155ced4ddcb4097134ff3c332f xmlns="0f31a142-1549-45e1-af71-f64c5039c3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5B149BD-DB15-4189-BA1B-B76D67A30AFE}"/>
</file>

<file path=customXml/itemProps2.xml><?xml version="1.0" encoding="utf-8"?>
<ds:datastoreItem xmlns:ds="http://schemas.openxmlformats.org/officeDocument/2006/customXml" ds:itemID="{706BFFF6-8C0E-4B0D-888B-A901078ACEB0}"/>
</file>

<file path=customXml/itemProps3.xml><?xml version="1.0" encoding="utf-8"?>
<ds:datastoreItem xmlns:ds="http://schemas.openxmlformats.org/officeDocument/2006/customXml" ds:itemID="{1B38BF2E-C8F4-41EC-96F8-24235697DB2D}"/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197</Words>
  <Application>Microsoft Macintosh PowerPoint</Application>
  <PresentationFormat>Personnalisé</PresentationFormat>
  <Paragraphs>64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Bauhaus</vt:lpstr>
      <vt:lpstr>Calibri</vt:lpstr>
      <vt:lpstr>Times New Roman</vt:lpstr>
      <vt:lpstr>Standard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laet loiseua</dc:creator>
  <cp:lastModifiedBy>GARRUCHET Emilie</cp:lastModifiedBy>
  <cp:revision>16</cp:revision>
  <dcterms:created xsi:type="dcterms:W3CDTF">2022-04-16T21:10:01Z</dcterms:created>
  <dcterms:modified xsi:type="dcterms:W3CDTF">2022-05-04T18:24:17Z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0x010100DC52D67D2630DC41ADBF299337C550E2</vt:lpwstr>
  </property>
</Properties>
</file>