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5"/>
  </p:notesMasterIdLst>
  <p:sldIdLst>
    <p:sldId id="264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A7DA"/>
    <a:srgbClr val="D04742"/>
    <a:srgbClr val="9FC76E"/>
    <a:srgbClr val="EB93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48" autoAdjust="0"/>
    <p:restoredTop sz="96197"/>
  </p:normalViewPr>
  <p:slideViewPr>
    <p:cSldViewPr snapToGrid="0">
      <p:cViewPr varScale="1">
        <p:scale>
          <a:sx n="105" d="100"/>
          <a:sy n="105" d="100"/>
        </p:scale>
        <p:origin x="8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openxmlformats.org/officeDocument/2006/relationships/customXml" Target="../customXml/item3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 Lewis" userId="4f281c08-3103-4fc2-92df-a522476882d0" providerId="ADAL" clId="{641F320F-2A67-450E-8A56-CC8328FF8606}"/>
    <pc:docChg chg="modSld">
      <pc:chgData name="NICOL Lewis" userId="4f281c08-3103-4fc2-92df-a522476882d0" providerId="ADAL" clId="{641F320F-2A67-450E-8A56-CC8328FF8606}" dt="2022-12-16T08:20:25.293" v="1" actId="207"/>
      <pc:docMkLst>
        <pc:docMk/>
      </pc:docMkLst>
      <pc:sldChg chg="modSp mod">
        <pc:chgData name="NICOL Lewis" userId="4f281c08-3103-4fc2-92df-a522476882d0" providerId="ADAL" clId="{641F320F-2A67-450E-8A56-CC8328FF8606}" dt="2022-12-16T08:20:25.293" v="1" actId="207"/>
        <pc:sldMkLst>
          <pc:docMk/>
          <pc:sldMk cId="1942442917" sldId="264"/>
        </pc:sldMkLst>
        <pc:spChg chg="mod">
          <ac:chgData name="NICOL Lewis" userId="4f281c08-3103-4fc2-92df-a522476882d0" providerId="ADAL" clId="{641F320F-2A67-450E-8A56-CC8328FF8606}" dt="2022-12-16T08:20:20.354" v="0" actId="207"/>
          <ac:spMkLst>
            <pc:docMk/>
            <pc:sldMk cId="1942442917" sldId="264"/>
            <ac:spMk id="8" creationId="{5DEAC4F0-7CAB-AECD-59B2-0D5036795246}"/>
          </ac:spMkLst>
        </pc:spChg>
        <pc:spChg chg="mod">
          <ac:chgData name="NICOL Lewis" userId="4f281c08-3103-4fc2-92df-a522476882d0" providerId="ADAL" clId="{641F320F-2A67-450E-8A56-CC8328FF8606}" dt="2022-12-16T08:20:25.293" v="1" actId="207"/>
          <ac:spMkLst>
            <pc:docMk/>
            <pc:sldMk cId="1942442917" sldId="264"/>
            <ac:spMk id="10" creationId="{556C2166-EFE4-8D0E-5810-A49CD900379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FCA354-34B9-45B4-A140-EBDC0601E3EC}" type="datetimeFigureOut">
              <a:rPr lang="fr-FR" smtClean="0"/>
              <a:t>16/12/2022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713C86-961B-4AF0-AA11-EBBC819A57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9920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2147728"/>
            <a:ext cx="9144000" cy="1655763"/>
          </a:xfrm>
        </p:spPr>
        <p:txBody>
          <a:bodyPr anchor="b">
            <a:normAutofit/>
          </a:bodyPr>
          <a:lstStyle>
            <a:lvl1pPr algn="ctr">
              <a:defRPr lang="fr-FR" sz="6000" b="1" kern="1200" cap="all" baseline="0" dirty="0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4074160"/>
            <a:ext cx="9144000" cy="1183640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fr-FR" sz="2400" kern="1200" dirty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fld id="{247979CF-9BFD-CA46-AA10-436AE70D495D}" type="datetime1">
              <a:rPr lang="fr-FR" smtClean="0"/>
              <a:t>16/12/2022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r>
              <a:rPr lang="fr-FR"/>
              <a:t>USEP nationale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0256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F32A8-556A-CD4F-A13B-E930873CE173}" type="datetime1">
              <a:rPr lang="fr-FR" smtClean="0"/>
              <a:t>16/12/2022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2427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1289957"/>
            <a:ext cx="2628900" cy="4887006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55220" y="365125"/>
            <a:ext cx="7617280" cy="5811838"/>
          </a:xfrm>
        </p:spPr>
        <p:txBody>
          <a:bodyPr vert="eaVert"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B391C-91B5-1049-8CAC-3A93B8BEAA2E}" type="datetime1">
              <a:rPr lang="fr-FR" smtClean="0"/>
              <a:t>16/12/2022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2107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fr-FR" sz="5400" kern="1200" dirty="0">
                <a:solidFill>
                  <a:srgbClr val="FFC000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800100" indent="-342900">
              <a:buFont typeface="Wingdings" panose="05000000000000000000" pitchFamily="2" charset="2"/>
              <a:buChar char="Ø"/>
              <a:defRPr/>
            </a:lvl2pPr>
            <a:lvl3pPr marL="1143000" indent="-228600">
              <a:buFont typeface="Wingdings" panose="05000000000000000000" pitchFamily="2" charset="2"/>
              <a:buChar char="ü"/>
              <a:defRPr/>
            </a:lvl3pPr>
            <a:lvl4pPr marL="1657350" indent="-285750">
              <a:buFont typeface="Bauhaus" pitchFamily="2" charset="0"/>
              <a:buChar char="-"/>
              <a:defRPr/>
            </a:lvl4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 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2BEA4-2B72-3A43-B65D-B18DE57A38DD}" type="datetime1">
              <a:rPr lang="fr-FR" smtClean="0"/>
              <a:t>16/12/2022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7099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5220" y="1709738"/>
            <a:ext cx="10392230" cy="2852737"/>
          </a:xfrm>
        </p:spPr>
        <p:txBody>
          <a:bodyPr anchor="b">
            <a:normAutofit/>
          </a:bodyPr>
          <a:lstStyle>
            <a:lvl1pPr>
              <a:defRPr lang="fr-FR" sz="5400" kern="1200" dirty="0">
                <a:solidFill>
                  <a:srgbClr val="FFC000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55220" y="4589463"/>
            <a:ext cx="10392230" cy="1500187"/>
          </a:xfrm>
        </p:spPr>
        <p:txBody>
          <a:bodyPr>
            <a:normAutofit/>
          </a:bodyPr>
          <a:lstStyle>
            <a:lvl1pPr marL="0" indent="0">
              <a:buNone/>
              <a:defRPr lang="fr-FR" sz="2400" kern="1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AAD2-9CD9-6A46-B792-B266629963F1}" type="datetime1">
              <a:rPr lang="fr-FR" smtClean="0"/>
              <a:t>16/12/2022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8757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marL="0" algn="l" defTabSz="914400" rtl="0" eaLnBrk="1" latinLnBrk="0" hangingPunct="1">
              <a:defRPr lang="fr-FR" sz="5400" kern="1200" dirty="0">
                <a:solidFill>
                  <a:srgbClr val="FFC000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55220" y="1825625"/>
            <a:ext cx="5064580" cy="4351338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6699F-24C1-444F-AC84-5DD01422761E}" type="datetime1">
              <a:rPr lang="fr-FR" smtClean="0"/>
              <a:t>16/12/2022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7036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5221" y="365125"/>
            <a:ext cx="9204780" cy="1325563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fr-FR" sz="5400" kern="1200" dirty="0">
                <a:solidFill>
                  <a:srgbClr val="FFC000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55220" y="1681163"/>
            <a:ext cx="5042355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955220" y="2505075"/>
            <a:ext cx="5042355" cy="3684588"/>
          </a:xfrm>
        </p:spPr>
        <p:txBody>
          <a:bodyPr/>
          <a:lstStyle>
            <a:lvl1pPr marL="457200" indent="-457200" algn="l" defTabSz="914400" rtl="0" eaLnBrk="1" latinLnBrk="0" hangingPunct="1">
              <a:lnSpc>
                <a:spcPct val="80000"/>
              </a:lnSpc>
              <a:spcBef>
                <a:spcPts val="1000"/>
              </a:spcBef>
              <a:buFontTx/>
              <a:buBlip>
                <a:blip r:embed="rId3"/>
              </a:buBlip>
              <a:defRPr lang="fr-FR" sz="26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 marL="457200" indent="-457200">
              <a:defRPr lang="fr-FR" sz="26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457200" lvl="0" indent="-457200" algn="l" defTabSz="914400" rtl="0" eaLnBrk="1" latinLnBrk="0" hangingPunct="1">
              <a:lnSpc>
                <a:spcPct val="80000"/>
              </a:lnSpc>
              <a:spcBef>
                <a:spcPts val="1000"/>
              </a:spcBef>
              <a:buFontTx/>
              <a:buBlip>
                <a:blip r:embed="rId3"/>
              </a:buBlip>
            </a:pPr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7C7EC-C8DC-AF4C-A646-D0D1AED6636E}" type="datetime1">
              <a:rPr lang="fr-FR" smtClean="0"/>
              <a:t>16/12/2022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6606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marL="0" algn="l" defTabSz="914400" rtl="0" eaLnBrk="1" latinLnBrk="0" hangingPunct="1">
              <a:defRPr lang="fr-FR" sz="5400" kern="1200" dirty="0">
                <a:solidFill>
                  <a:srgbClr val="FFC000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B5411-D8E6-7D45-AF21-B31C17210556}" type="datetime1">
              <a:rPr lang="fr-FR" smtClean="0"/>
              <a:t>16/12/2022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2798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07B5D-595F-204C-9416-9FDD309C5131}" type="datetime1">
              <a:rPr lang="fr-FR" smtClean="0"/>
              <a:t>16/12/2022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3321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5220" y="457200"/>
            <a:ext cx="381680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1107440"/>
            <a:ext cx="6172200" cy="47536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 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55220" y="2057400"/>
            <a:ext cx="381680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61B6-4100-BE45-AA49-58B1672B5DD4}" type="datetime1">
              <a:rPr lang="fr-FR" smtClean="0"/>
              <a:t>16/12/2022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2083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5220" y="457200"/>
            <a:ext cx="381680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1137920"/>
            <a:ext cx="6172200" cy="472313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55220" y="2057400"/>
            <a:ext cx="381680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68773-DD6E-6948-B67F-41413BB4C473}" type="datetime1">
              <a:rPr lang="fr-FR" smtClean="0"/>
              <a:t>16/12/2022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0925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955221" y="365125"/>
            <a:ext cx="914381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55220" y="1825625"/>
            <a:ext cx="1039857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 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955220" y="6356350"/>
            <a:ext cx="26261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EA110-45C7-2045-B91B-5588D847D4A1}" type="datetime1">
              <a:rPr lang="fr-FR" smtClean="0"/>
              <a:t>16/12/2022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USEP nationale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013BF-C868-4202-8142-81E9E416977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646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r-FR" sz="5400" b="1" kern="1200" cap="small" baseline="0" dirty="0">
          <a:solidFill>
            <a:srgbClr val="FFC000"/>
          </a:solidFill>
          <a:latin typeface="+mj-lt"/>
          <a:ea typeface="+mn-ea"/>
          <a:cs typeface="+mn-cs"/>
        </a:defRPr>
      </a:lvl1pPr>
    </p:titleStyle>
    <p:bodyStyle>
      <a:lvl1pPr marL="457200" indent="-457200" algn="l" defTabSz="914400" rtl="0" eaLnBrk="1" latinLnBrk="0" hangingPunct="1">
        <a:lnSpc>
          <a:spcPct val="80000"/>
        </a:lnSpc>
        <a:spcBef>
          <a:spcPts val="1000"/>
        </a:spcBef>
        <a:buFontTx/>
        <a:buBlip>
          <a:blip r:embed="rId14"/>
        </a:buBlip>
        <a:defRPr lang="fr-FR" sz="2600" kern="1200" dirty="0" smtClean="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Ø"/>
        <a:defRPr sz="2400" kern="1200">
          <a:solidFill>
            <a:srgbClr val="2DA7D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ü"/>
        <a:defRPr sz="2000" kern="1200">
          <a:solidFill>
            <a:srgbClr val="9FC76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Bauhaus" pitchFamily="2" charset="0"/>
        <a:buChar char="-"/>
        <a:defRPr sz="1800" kern="1200">
          <a:solidFill>
            <a:srgbClr val="D04742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sp>
        <p:nvSpPr>
          <p:cNvPr id="6" name="Hexagone 2">
            <a:extLst>
              <a:ext uri="{FF2B5EF4-FFF2-40B4-BE49-F238E27FC236}">
                <a16:creationId xmlns:a16="http://schemas.microsoft.com/office/drawing/2014/main" id="{DB1FE17E-DDD9-AF96-71CA-73F570A4E1A3}"/>
              </a:ext>
            </a:extLst>
          </p:cNvPr>
          <p:cNvSpPr/>
          <p:nvPr/>
        </p:nvSpPr>
        <p:spPr>
          <a:xfrm>
            <a:off x="4906258" y="2407871"/>
            <a:ext cx="2388943" cy="215680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+- 0 0 1"/>
              <a:gd name="f9" fmla="val 115470"/>
              <a:gd name="f10" fmla="val 25000"/>
              <a:gd name="f11" fmla="+- 0 0 -180"/>
              <a:gd name="f12" fmla="+- 0 0 -360"/>
              <a:gd name="f13" fmla="abs f3"/>
              <a:gd name="f14" fmla="abs f4"/>
              <a:gd name="f15" fmla="abs f5"/>
              <a:gd name="f16" fmla="+- 3600000 f1 0"/>
              <a:gd name="f17" fmla="*/ f11 f0 1"/>
              <a:gd name="f18" fmla="*/ f12 f0 1"/>
              <a:gd name="f19" fmla="?: f13 f3 1"/>
              <a:gd name="f20" fmla="?: f14 f4 1"/>
              <a:gd name="f21" fmla="?: f15 f5 1"/>
              <a:gd name="f22" fmla="+- f16 0 f1"/>
              <a:gd name="f23" fmla="*/ f17 1 f2"/>
              <a:gd name="f24" fmla="*/ f18 1 f2"/>
              <a:gd name="f25" fmla="*/ f19 1 21600"/>
              <a:gd name="f26" fmla="*/ f20 1 21600"/>
              <a:gd name="f27" fmla="*/ 21600 f19 1"/>
              <a:gd name="f28" fmla="*/ 21600 f20 1"/>
              <a:gd name="f29" fmla="+- f22 f1 0"/>
              <a:gd name="f30" fmla="+- f23 0 f1"/>
              <a:gd name="f31" fmla="+- f24 0 f1"/>
              <a:gd name="f32" fmla="min f26 f25"/>
              <a:gd name="f33" fmla="*/ f27 1 f21"/>
              <a:gd name="f34" fmla="*/ f28 1 f21"/>
              <a:gd name="f35" fmla="*/ f29 f7 1"/>
              <a:gd name="f36" fmla="val f33"/>
              <a:gd name="f37" fmla="val f34"/>
              <a:gd name="f38" fmla="*/ f35 1 f0"/>
              <a:gd name="f39" fmla="*/ f6 f32 1"/>
              <a:gd name="f40" fmla="+- f37 0 f6"/>
              <a:gd name="f41" fmla="+- f36 0 f6"/>
              <a:gd name="f42" fmla="+- 0 0 f38"/>
              <a:gd name="f43" fmla="*/ f36 f32 1"/>
              <a:gd name="f44" fmla="*/ f40 1 2"/>
              <a:gd name="f45" fmla="min f41 f40"/>
              <a:gd name="f46" fmla="*/ 50000 f41 1"/>
              <a:gd name="f47" fmla="+- 0 0 f42"/>
              <a:gd name="f48" fmla="+- f6 f44 0"/>
              <a:gd name="f49" fmla="*/ f46 1 f45"/>
              <a:gd name="f50" fmla="*/ f44 f9 1"/>
              <a:gd name="f51" fmla="*/ f45 f10 1"/>
              <a:gd name="f52" fmla="*/ f47 f0 1"/>
              <a:gd name="f53" fmla="*/ f50 1 100000"/>
              <a:gd name="f54" fmla="*/ f51 1 100000"/>
              <a:gd name="f55" fmla="*/ f49 f8 1"/>
              <a:gd name="f56" fmla="*/ f52 1 f7"/>
              <a:gd name="f57" fmla="*/ f48 f32 1"/>
              <a:gd name="f58" fmla="+- f36 0 f54"/>
              <a:gd name="f59" fmla="*/ f55 1 2"/>
              <a:gd name="f60" fmla="+- f56 0 f1"/>
              <a:gd name="f61" fmla="*/ f54 f32 1"/>
              <a:gd name="f62" fmla="sin 1 f60"/>
              <a:gd name="f63" fmla="+- f10 f59 0"/>
              <a:gd name="f64" fmla="*/ f58 f32 1"/>
              <a:gd name="f65" fmla="+- 0 0 f62"/>
              <a:gd name="f66" fmla="?: f63 4 2"/>
              <a:gd name="f67" fmla="?: f63 3 2"/>
              <a:gd name="f68" fmla="?: f63 f59 0"/>
              <a:gd name="f69" fmla="+- 0 0 f65"/>
              <a:gd name="f70" fmla="+- f10 f68 0"/>
              <a:gd name="f71" fmla="val f69"/>
              <a:gd name="f72" fmla="*/ f70 1 f59"/>
              <a:gd name="f73" fmla="*/ f71 f53 1"/>
              <a:gd name="f74" fmla="*/ f72 f67 1"/>
              <a:gd name="f75" fmla="+- f48 0 f73"/>
              <a:gd name="f76" fmla="+- f48 f73 0"/>
              <a:gd name="f77" fmla="*/ f74 1 f8"/>
              <a:gd name="f78" fmla="+- f66 f77 0"/>
              <a:gd name="f79" fmla="*/ f75 f32 1"/>
              <a:gd name="f80" fmla="*/ f76 f32 1"/>
              <a:gd name="f81" fmla="*/ f41 f78 1"/>
              <a:gd name="f82" fmla="*/ f40 f78 1"/>
              <a:gd name="f83" fmla="*/ f81 1 24"/>
              <a:gd name="f84" fmla="*/ f82 1 24"/>
              <a:gd name="f85" fmla="+- f36 0 f83"/>
              <a:gd name="f86" fmla="+- f37 0 f84"/>
              <a:gd name="f87" fmla="*/ f83 f32 1"/>
              <a:gd name="f88" fmla="*/ f84 f32 1"/>
              <a:gd name="f89" fmla="*/ f85 f32 1"/>
              <a:gd name="f90" fmla="*/ f86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64" y="f80"/>
              </a:cxn>
              <a:cxn ang="f30">
                <a:pos x="f61" y="f80"/>
              </a:cxn>
              <a:cxn ang="f31">
                <a:pos x="f61" y="f79"/>
              </a:cxn>
              <a:cxn ang="f31">
                <a:pos x="f64" y="f79"/>
              </a:cxn>
            </a:cxnLst>
            <a:rect l="f87" t="f88" r="f89" b="f90"/>
            <a:pathLst>
              <a:path>
                <a:moveTo>
                  <a:pt x="f39" y="f57"/>
                </a:moveTo>
                <a:lnTo>
                  <a:pt x="f61" y="f79"/>
                </a:lnTo>
                <a:lnTo>
                  <a:pt x="f64" y="f79"/>
                </a:lnTo>
                <a:lnTo>
                  <a:pt x="f43" y="f57"/>
                </a:lnTo>
                <a:lnTo>
                  <a:pt x="f64" y="f80"/>
                </a:lnTo>
                <a:lnTo>
                  <a:pt x="f61" y="f80"/>
                </a:lnTo>
                <a:close/>
              </a:path>
            </a:pathLst>
          </a:custGeom>
          <a:solidFill>
            <a:srgbClr val="F2F2F2"/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1" kern="0" dirty="0">
                <a:solidFill>
                  <a:srgbClr val="000000"/>
                </a:solidFill>
                <a:latin typeface="Calibri" pitchFamily="34"/>
                <a:ea typeface="Calibri" pitchFamily="34"/>
                <a:cs typeface="Times New Roman" pitchFamily="18"/>
              </a:rPr>
              <a:t>Adaptation à partir de 6 </a:t>
            </a:r>
            <a:r>
              <a:rPr lang="fr-FR" sz="1600" b="1" kern="0">
                <a:solidFill>
                  <a:srgbClr val="000000"/>
                </a:solidFill>
                <a:latin typeface="Calibri" pitchFamily="34"/>
                <a:ea typeface="Calibri" pitchFamily="34"/>
                <a:cs typeface="Times New Roman" pitchFamily="18"/>
              </a:rPr>
              <a:t>variables didactiques</a:t>
            </a:r>
            <a:endParaRPr lang="fr-FR" b="1" i="0" u="none" strike="noStrike" kern="1200" cap="none" spc="0" baseline="0" dirty="0">
              <a:solidFill>
                <a:srgbClr val="000000"/>
              </a:solidFill>
              <a:uFillTx/>
              <a:latin typeface="Calibri" pitchFamily="34"/>
              <a:ea typeface="Calibri" pitchFamily="34"/>
              <a:cs typeface="Times New Roman" pitchFamily="18"/>
            </a:endParaRPr>
          </a:p>
        </p:txBody>
      </p:sp>
      <p:sp>
        <p:nvSpPr>
          <p:cNvPr id="7" name="Hexagone 7">
            <a:extLst>
              <a:ext uri="{FF2B5EF4-FFF2-40B4-BE49-F238E27FC236}">
                <a16:creationId xmlns:a16="http://schemas.microsoft.com/office/drawing/2014/main" id="{31B5AC2A-69DB-FFD3-655E-D7E9C231A486}"/>
              </a:ext>
            </a:extLst>
          </p:cNvPr>
          <p:cNvSpPr/>
          <p:nvPr/>
        </p:nvSpPr>
        <p:spPr>
          <a:xfrm>
            <a:off x="4896813" y="241483"/>
            <a:ext cx="2388943" cy="215680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+- 0 0 1"/>
              <a:gd name="f9" fmla="val 115470"/>
              <a:gd name="f10" fmla="val 25000"/>
              <a:gd name="f11" fmla="+- 0 0 -180"/>
              <a:gd name="f12" fmla="+- 0 0 -360"/>
              <a:gd name="f13" fmla="abs f3"/>
              <a:gd name="f14" fmla="abs f4"/>
              <a:gd name="f15" fmla="abs f5"/>
              <a:gd name="f16" fmla="+- 3600000 f1 0"/>
              <a:gd name="f17" fmla="*/ f11 f0 1"/>
              <a:gd name="f18" fmla="*/ f12 f0 1"/>
              <a:gd name="f19" fmla="?: f13 f3 1"/>
              <a:gd name="f20" fmla="?: f14 f4 1"/>
              <a:gd name="f21" fmla="?: f15 f5 1"/>
              <a:gd name="f22" fmla="+- f16 0 f1"/>
              <a:gd name="f23" fmla="*/ f17 1 f2"/>
              <a:gd name="f24" fmla="*/ f18 1 f2"/>
              <a:gd name="f25" fmla="*/ f19 1 21600"/>
              <a:gd name="f26" fmla="*/ f20 1 21600"/>
              <a:gd name="f27" fmla="*/ 21600 f19 1"/>
              <a:gd name="f28" fmla="*/ 21600 f20 1"/>
              <a:gd name="f29" fmla="+- f22 f1 0"/>
              <a:gd name="f30" fmla="+- f23 0 f1"/>
              <a:gd name="f31" fmla="+- f24 0 f1"/>
              <a:gd name="f32" fmla="min f26 f25"/>
              <a:gd name="f33" fmla="*/ f27 1 f21"/>
              <a:gd name="f34" fmla="*/ f28 1 f21"/>
              <a:gd name="f35" fmla="*/ f29 f7 1"/>
              <a:gd name="f36" fmla="val f33"/>
              <a:gd name="f37" fmla="val f34"/>
              <a:gd name="f38" fmla="*/ f35 1 f0"/>
              <a:gd name="f39" fmla="*/ f6 f32 1"/>
              <a:gd name="f40" fmla="+- f37 0 f6"/>
              <a:gd name="f41" fmla="+- f36 0 f6"/>
              <a:gd name="f42" fmla="+- 0 0 f38"/>
              <a:gd name="f43" fmla="*/ f36 f32 1"/>
              <a:gd name="f44" fmla="*/ f40 1 2"/>
              <a:gd name="f45" fmla="min f41 f40"/>
              <a:gd name="f46" fmla="*/ 50000 f41 1"/>
              <a:gd name="f47" fmla="+- 0 0 f42"/>
              <a:gd name="f48" fmla="+- f6 f44 0"/>
              <a:gd name="f49" fmla="*/ f46 1 f45"/>
              <a:gd name="f50" fmla="*/ f44 f9 1"/>
              <a:gd name="f51" fmla="*/ f45 f10 1"/>
              <a:gd name="f52" fmla="*/ f47 f0 1"/>
              <a:gd name="f53" fmla="*/ f50 1 100000"/>
              <a:gd name="f54" fmla="*/ f51 1 100000"/>
              <a:gd name="f55" fmla="*/ f49 f8 1"/>
              <a:gd name="f56" fmla="*/ f52 1 f7"/>
              <a:gd name="f57" fmla="*/ f48 f32 1"/>
              <a:gd name="f58" fmla="+- f36 0 f54"/>
              <a:gd name="f59" fmla="*/ f55 1 2"/>
              <a:gd name="f60" fmla="+- f56 0 f1"/>
              <a:gd name="f61" fmla="*/ f54 f32 1"/>
              <a:gd name="f62" fmla="sin 1 f60"/>
              <a:gd name="f63" fmla="+- f10 f59 0"/>
              <a:gd name="f64" fmla="*/ f58 f32 1"/>
              <a:gd name="f65" fmla="+- 0 0 f62"/>
              <a:gd name="f66" fmla="?: f63 4 2"/>
              <a:gd name="f67" fmla="?: f63 3 2"/>
              <a:gd name="f68" fmla="?: f63 f59 0"/>
              <a:gd name="f69" fmla="+- 0 0 f65"/>
              <a:gd name="f70" fmla="+- f10 f68 0"/>
              <a:gd name="f71" fmla="val f69"/>
              <a:gd name="f72" fmla="*/ f70 1 f59"/>
              <a:gd name="f73" fmla="*/ f71 f53 1"/>
              <a:gd name="f74" fmla="*/ f72 f67 1"/>
              <a:gd name="f75" fmla="+- f48 0 f73"/>
              <a:gd name="f76" fmla="+- f48 f73 0"/>
              <a:gd name="f77" fmla="*/ f74 1 f8"/>
              <a:gd name="f78" fmla="+- f66 f77 0"/>
              <a:gd name="f79" fmla="*/ f75 f32 1"/>
              <a:gd name="f80" fmla="*/ f76 f32 1"/>
              <a:gd name="f81" fmla="*/ f41 f78 1"/>
              <a:gd name="f82" fmla="*/ f40 f78 1"/>
              <a:gd name="f83" fmla="*/ f81 1 24"/>
              <a:gd name="f84" fmla="*/ f82 1 24"/>
              <a:gd name="f85" fmla="+- f36 0 f83"/>
              <a:gd name="f86" fmla="+- f37 0 f84"/>
              <a:gd name="f87" fmla="*/ f83 f32 1"/>
              <a:gd name="f88" fmla="*/ f84 f32 1"/>
              <a:gd name="f89" fmla="*/ f85 f32 1"/>
              <a:gd name="f90" fmla="*/ f86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64" y="f80"/>
              </a:cxn>
              <a:cxn ang="f30">
                <a:pos x="f61" y="f80"/>
              </a:cxn>
              <a:cxn ang="f31">
                <a:pos x="f61" y="f79"/>
              </a:cxn>
              <a:cxn ang="f31">
                <a:pos x="f64" y="f79"/>
              </a:cxn>
            </a:cxnLst>
            <a:rect l="f87" t="f88" r="f89" b="f90"/>
            <a:pathLst>
              <a:path>
                <a:moveTo>
                  <a:pt x="f39" y="f57"/>
                </a:moveTo>
                <a:lnTo>
                  <a:pt x="f61" y="f79"/>
                </a:lnTo>
                <a:lnTo>
                  <a:pt x="f64" y="f79"/>
                </a:lnTo>
                <a:lnTo>
                  <a:pt x="f43" y="f57"/>
                </a:lnTo>
                <a:lnTo>
                  <a:pt x="f64" y="f80"/>
                </a:lnTo>
                <a:lnTo>
                  <a:pt x="f61" y="f80"/>
                </a:lnTo>
                <a:close/>
              </a:path>
            </a:pathLst>
          </a:custGeom>
          <a:solidFill>
            <a:srgbClr val="00B0F0"/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200" b="1" i="0" u="none" strike="noStrike" kern="1200" cap="none" spc="0" baseline="0" dirty="0">
                <a:solidFill>
                  <a:srgbClr val="FFFFFF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TEMPS</a:t>
            </a:r>
            <a:endParaRPr lang="fr-FR" sz="1400" b="1" kern="0" dirty="0">
              <a:solidFill>
                <a:srgbClr val="000000"/>
              </a:solidFill>
              <a:latin typeface="Calibri" pitchFamily="34"/>
              <a:cs typeface="Times New Roman" pitchFamily="18"/>
            </a:endParaRPr>
          </a:p>
        </p:txBody>
      </p:sp>
      <p:sp>
        <p:nvSpPr>
          <p:cNvPr id="8" name="Hexagone 8">
            <a:extLst>
              <a:ext uri="{FF2B5EF4-FFF2-40B4-BE49-F238E27FC236}">
                <a16:creationId xmlns:a16="http://schemas.microsoft.com/office/drawing/2014/main" id="{5DEAC4F0-7CAB-AECD-59B2-0D5036795246}"/>
              </a:ext>
            </a:extLst>
          </p:cNvPr>
          <p:cNvSpPr/>
          <p:nvPr/>
        </p:nvSpPr>
        <p:spPr>
          <a:xfrm>
            <a:off x="6749058" y="1324672"/>
            <a:ext cx="2388943" cy="215680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+- 0 0 1"/>
              <a:gd name="f9" fmla="val 115470"/>
              <a:gd name="f10" fmla="val 25000"/>
              <a:gd name="f11" fmla="+- 0 0 -180"/>
              <a:gd name="f12" fmla="+- 0 0 -360"/>
              <a:gd name="f13" fmla="abs f3"/>
              <a:gd name="f14" fmla="abs f4"/>
              <a:gd name="f15" fmla="abs f5"/>
              <a:gd name="f16" fmla="+- 3600000 f1 0"/>
              <a:gd name="f17" fmla="*/ f11 f0 1"/>
              <a:gd name="f18" fmla="*/ f12 f0 1"/>
              <a:gd name="f19" fmla="?: f13 f3 1"/>
              <a:gd name="f20" fmla="?: f14 f4 1"/>
              <a:gd name="f21" fmla="?: f15 f5 1"/>
              <a:gd name="f22" fmla="+- f16 0 f1"/>
              <a:gd name="f23" fmla="*/ f17 1 f2"/>
              <a:gd name="f24" fmla="*/ f18 1 f2"/>
              <a:gd name="f25" fmla="*/ f19 1 21600"/>
              <a:gd name="f26" fmla="*/ f20 1 21600"/>
              <a:gd name="f27" fmla="*/ 21600 f19 1"/>
              <a:gd name="f28" fmla="*/ 21600 f20 1"/>
              <a:gd name="f29" fmla="+- f22 f1 0"/>
              <a:gd name="f30" fmla="+- f23 0 f1"/>
              <a:gd name="f31" fmla="+- f24 0 f1"/>
              <a:gd name="f32" fmla="min f26 f25"/>
              <a:gd name="f33" fmla="*/ f27 1 f21"/>
              <a:gd name="f34" fmla="*/ f28 1 f21"/>
              <a:gd name="f35" fmla="*/ f29 f7 1"/>
              <a:gd name="f36" fmla="val f33"/>
              <a:gd name="f37" fmla="val f34"/>
              <a:gd name="f38" fmla="*/ f35 1 f0"/>
              <a:gd name="f39" fmla="*/ f6 f32 1"/>
              <a:gd name="f40" fmla="+- f37 0 f6"/>
              <a:gd name="f41" fmla="+- f36 0 f6"/>
              <a:gd name="f42" fmla="+- 0 0 f38"/>
              <a:gd name="f43" fmla="*/ f36 f32 1"/>
              <a:gd name="f44" fmla="*/ f40 1 2"/>
              <a:gd name="f45" fmla="min f41 f40"/>
              <a:gd name="f46" fmla="*/ 50000 f41 1"/>
              <a:gd name="f47" fmla="+- 0 0 f42"/>
              <a:gd name="f48" fmla="+- f6 f44 0"/>
              <a:gd name="f49" fmla="*/ f46 1 f45"/>
              <a:gd name="f50" fmla="*/ f44 f9 1"/>
              <a:gd name="f51" fmla="*/ f45 f10 1"/>
              <a:gd name="f52" fmla="*/ f47 f0 1"/>
              <a:gd name="f53" fmla="*/ f50 1 100000"/>
              <a:gd name="f54" fmla="*/ f51 1 100000"/>
              <a:gd name="f55" fmla="*/ f49 f8 1"/>
              <a:gd name="f56" fmla="*/ f52 1 f7"/>
              <a:gd name="f57" fmla="*/ f48 f32 1"/>
              <a:gd name="f58" fmla="+- f36 0 f54"/>
              <a:gd name="f59" fmla="*/ f55 1 2"/>
              <a:gd name="f60" fmla="+- f56 0 f1"/>
              <a:gd name="f61" fmla="*/ f54 f32 1"/>
              <a:gd name="f62" fmla="sin 1 f60"/>
              <a:gd name="f63" fmla="+- f10 f59 0"/>
              <a:gd name="f64" fmla="*/ f58 f32 1"/>
              <a:gd name="f65" fmla="+- 0 0 f62"/>
              <a:gd name="f66" fmla="?: f63 4 2"/>
              <a:gd name="f67" fmla="?: f63 3 2"/>
              <a:gd name="f68" fmla="?: f63 f59 0"/>
              <a:gd name="f69" fmla="+- 0 0 f65"/>
              <a:gd name="f70" fmla="+- f10 f68 0"/>
              <a:gd name="f71" fmla="val f69"/>
              <a:gd name="f72" fmla="*/ f70 1 f59"/>
              <a:gd name="f73" fmla="*/ f71 f53 1"/>
              <a:gd name="f74" fmla="*/ f72 f67 1"/>
              <a:gd name="f75" fmla="+- f48 0 f73"/>
              <a:gd name="f76" fmla="+- f48 f73 0"/>
              <a:gd name="f77" fmla="*/ f74 1 f8"/>
              <a:gd name="f78" fmla="+- f66 f77 0"/>
              <a:gd name="f79" fmla="*/ f75 f32 1"/>
              <a:gd name="f80" fmla="*/ f76 f32 1"/>
              <a:gd name="f81" fmla="*/ f41 f78 1"/>
              <a:gd name="f82" fmla="*/ f40 f78 1"/>
              <a:gd name="f83" fmla="*/ f81 1 24"/>
              <a:gd name="f84" fmla="*/ f82 1 24"/>
              <a:gd name="f85" fmla="+- f36 0 f83"/>
              <a:gd name="f86" fmla="+- f37 0 f84"/>
              <a:gd name="f87" fmla="*/ f83 f32 1"/>
              <a:gd name="f88" fmla="*/ f84 f32 1"/>
              <a:gd name="f89" fmla="*/ f85 f32 1"/>
              <a:gd name="f90" fmla="*/ f86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64" y="f80"/>
              </a:cxn>
              <a:cxn ang="f30">
                <a:pos x="f61" y="f80"/>
              </a:cxn>
              <a:cxn ang="f31">
                <a:pos x="f61" y="f79"/>
              </a:cxn>
              <a:cxn ang="f31">
                <a:pos x="f64" y="f79"/>
              </a:cxn>
            </a:cxnLst>
            <a:rect l="f87" t="f88" r="f89" b="f90"/>
            <a:pathLst>
              <a:path>
                <a:moveTo>
                  <a:pt x="f39" y="f57"/>
                </a:moveTo>
                <a:lnTo>
                  <a:pt x="f61" y="f79"/>
                </a:lnTo>
                <a:lnTo>
                  <a:pt x="f64" y="f79"/>
                </a:lnTo>
                <a:lnTo>
                  <a:pt x="f43" y="f57"/>
                </a:lnTo>
                <a:lnTo>
                  <a:pt x="f64" y="f80"/>
                </a:lnTo>
                <a:lnTo>
                  <a:pt x="f61" y="f80"/>
                </a:lnTo>
                <a:close/>
              </a:path>
            </a:pathLst>
          </a:custGeom>
          <a:solidFill>
            <a:srgbClr val="FFC000"/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 b="1" i="0" u="none" strike="noStrike" kern="1200" cap="none" spc="0" baseline="0" dirty="0">
                <a:uFillTx/>
                <a:latin typeface="Calibri" pitchFamily="34"/>
                <a:ea typeface="Calibri" pitchFamily="34"/>
                <a:cs typeface="Times New Roman" pitchFamily="18"/>
              </a:rPr>
              <a:t>ESPACE</a:t>
            </a:r>
            <a:endParaRPr lang="fr-FR" sz="1100" b="1" kern="0" dirty="0">
              <a:solidFill>
                <a:srgbClr val="000000"/>
              </a:solidFill>
              <a:latin typeface="Calibri" pitchFamily="34"/>
              <a:cs typeface="Times New Roman" pitchFamily="18"/>
            </a:endParaRPr>
          </a:p>
        </p:txBody>
      </p:sp>
      <p:sp>
        <p:nvSpPr>
          <p:cNvPr id="9" name="Hexagone 9">
            <a:extLst>
              <a:ext uri="{FF2B5EF4-FFF2-40B4-BE49-F238E27FC236}">
                <a16:creationId xmlns:a16="http://schemas.microsoft.com/office/drawing/2014/main" id="{88DD4897-BE2A-AF61-82E8-B46720F854FF}"/>
              </a:ext>
            </a:extLst>
          </p:cNvPr>
          <p:cNvSpPr/>
          <p:nvPr/>
        </p:nvSpPr>
        <p:spPr>
          <a:xfrm>
            <a:off x="6749058" y="3481486"/>
            <a:ext cx="2388943" cy="215680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+- 0 0 1"/>
              <a:gd name="f9" fmla="val 115470"/>
              <a:gd name="f10" fmla="val 25000"/>
              <a:gd name="f11" fmla="+- 0 0 -180"/>
              <a:gd name="f12" fmla="+- 0 0 -360"/>
              <a:gd name="f13" fmla="abs f3"/>
              <a:gd name="f14" fmla="abs f4"/>
              <a:gd name="f15" fmla="abs f5"/>
              <a:gd name="f16" fmla="+- 3600000 f1 0"/>
              <a:gd name="f17" fmla="*/ f11 f0 1"/>
              <a:gd name="f18" fmla="*/ f12 f0 1"/>
              <a:gd name="f19" fmla="?: f13 f3 1"/>
              <a:gd name="f20" fmla="?: f14 f4 1"/>
              <a:gd name="f21" fmla="?: f15 f5 1"/>
              <a:gd name="f22" fmla="+- f16 0 f1"/>
              <a:gd name="f23" fmla="*/ f17 1 f2"/>
              <a:gd name="f24" fmla="*/ f18 1 f2"/>
              <a:gd name="f25" fmla="*/ f19 1 21600"/>
              <a:gd name="f26" fmla="*/ f20 1 21600"/>
              <a:gd name="f27" fmla="*/ 21600 f19 1"/>
              <a:gd name="f28" fmla="*/ 21600 f20 1"/>
              <a:gd name="f29" fmla="+- f22 f1 0"/>
              <a:gd name="f30" fmla="+- f23 0 f1"/>
              <a:gd name="f31" fmla="+- f24 0 f1"/>
              <a:gd name="f32" fmla="min f26 f25"/>
              <a:gd name="f33" fmla="*/ f27 1 f21"/>
              <a:gd name="f34" fmla="*/ f28 1 f21"/>
              <a:gd name="f35" fmla="*/ f29 f7 1"/>
              <a:gd name="f36" fmla="val f33"/>
              <a:gd name="f37" fmla="val f34"/>
              <a:gd name="f38" fmla="*/ f35 1 f0"/>
              <a:gd name="f39" fmla="*/ f6 f32 1"/>
              <a:gd name="f40" fmla="+- f37 0 f6"/>
              <a:gd name="f41" fmla="+- f36 0 f6"/>
              <a:gd name="f42" fmla="+- 0 0 f38"/>
              <a:gd name="f43" fmla="*/ f36 f32 1"/>
              <a:gd name="f44" fmla="*/ f40 1 2"/>
              <a:gd name="f45" fmla="min f41 f40"/>
              <a:gd name="f46" fmla="*/ 50000 f41 1"/>
              <a:gd name="f47" fmla="+- 0 0 f42"/>
              <a:gd name="f48" fmla="+- f6 f44 0"/>
              <a:gd name="f49" fmla="*/ f46 1 f45"/>
              <a:gd name="f50" fmla="*/ f44 f9 1"/>
              <a:gd name="f51" fmla="*/ f45 f10 1"/>
              <a:gd name="f52" fmla="*/ f47 f0 1"/>
              <a:gd name="f53" fmla="*/ f50 1 100000"/>
              <a:gd name="f54" fmla="*/ f51 1 100000"/>
              <a:gd name="f55" fmla="*/ f49 f8 1"/>
              <a:gd name="f56" fmla="*/ f52 1 f7"/>
              <a:gd name="f57" fmla="*/ f48 f32 1"/>
              <a:gd name="f58" fmla="+- f36 0 f54"/>
              <a:gd name="f59" fmla="*/ f55 1 2"/>
              <a:gd name="f60" fmla="+- f56 0 f1"/>
              <a:gd name="f61" fmla="*/ f54 f32 1"/>
              <a:gd name="f62" fmla="sin 1 f60"/>
              <a:gd name="f63" fmla="+- f10 f59 0"/>
              <a:gd name="f64" fmla="*/ f58 f32 1"/>
              <a:gd name="f65" fmla="+- 0 0 f62"/>
              <a:gd name="f66" fmla="?: f63 4 2"/>
              <a:gd name="f67" fmla="?: f63 3 2"/>
              <a:gd name="f68" fmla="?: f63 f59 0"/>
              <a:gd name="f69" fmla="+- 0 0 f65"/>
              <a:gd name="f70" fmla="+- f10 f68 0"/>
              <a:gd name="f71" fmla="val f69"/>
              <a:gd name="f72" fmla="*/ f70 1 f59"/>
              <a:gd name="f73" fmla="*/ f71 f53 1"/>
              <a:gd name="f74" fmla="*/ f72 f67 1"/>
              <a:gd name="f75" fmla="+- f48 0 f73"/>
              <a:gd name="f76" fmla="+- f48 f73 0"/>
              <a:gd name="f77" fmla="*/ f74 1 f8"/>
              <a:gd name="f78" fmla="+- f66 f77 0"/>
              <a:gd name="f79" fmla="*/ f75 f32 1"/>
              <a:gd name="f80" fmla="*/ f76 f32 1"/>
              <a:gd name="f81" fmla="*/ f41 f78 1"/>
              <a:gd name="f82" fmla="*/ f40 f78 1"/>
              <a:gd name="f83" fmla="*/ f81 1 24"/>
              <a:gd name="f84" fmla="*/ f82 1 24"/>
              <a:gd name="f85" fmla="+- f36 0 f83"/>
              <a:gd name="f86" fmla="+- f37 0 f84"/>
              <a:gd name="f87" fmla="*/ f83 f32 1"/>
              <a:gd name="f88" fmla="*/ f84 f32 1"/>
              <a:gd name="f89" fmla="*/ f85 f32 1"/>
              <a:gd name="f90" fmla="*/ f86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64" y="f80"/>
              </a:cxn>
              <a:cxn ang="f30">
                <a:pos x="f61" y="f80"/>
              </a:cxn>
              <a:cxn ang="f31">
                <a:pos x="f61" y="f79"/>
              </a:cxn>
              <a:cxn ang="f31">
                <a:pos x="f64" y="f79"/>
              </a:cxn>
            </a:cxnLst>
            <a:rect l="f87" t="f88" r="f89" b="f90"/>
            <a:pathLst>
              <a:path>
                <a:moveTo>
                  <a:pt x="f39" y="f57"/>
                </a:moveTo>
                <a:lnTo>
                  <a:pt x="f61" y="f79"/>
                </a:lnTo>
                <a:lnTo>
                  <a:pt x="f64" y="f79"/>
                </a:lnTo>
                <a:lnTo>
                  <a:pt x="f43" y="f57"/>
                </a:lnTo>
                <a:lnTo>
                  <a:pt x="f64" y="f80"/>
                </a:lnTo>
                <a:lnTo>
                  <a:pt x="f61" y="f80"/>
                </a:lnTo>
                <a:close/>
              </a:path>
            </a:pathLst>
          </a:custGeom>
          <a:solidFill>
            <a:srgbClr val="FF0000"/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200" b="1" dirty="0">
                <a:solidFill>
                  <a:srgbClr val="FFFFFF"/>
                </a:solidFill>
                <a:latin typeface="Calibri" pitchFamily="34"/>
                <a:ea typeface="Calibri" pitchFamily="34"/>
                <a:cs typeface="Times New Roman" pitchFamily="18"/>
              </a:rPr>
              <a:t>REGLES DU JEU</a:t>
            </a:r>
            <a:endParaRPr lang="fr-FR" sz="1200" b="1" i="0" u="none" strike="noStrike" kern="1200" cap="none" spc="0" baseline="0" dirty="0">
              <a:solidFill>
                <a:srgbClr val="FFFFFF"/>
              </a:solidFill>
              <a:uFillTx/>
              <a:latin typeface="Calibri" pitchFamily="34"/>
              <a:ea typeface="Calibri" pitchFamily="34"/>
              <a:cs typeface="Times New Roman" pitchFamily="18"/>
            </a:endParaRPr>
          </a:p>
        </p:txBody>
      </p:sp>
      <p:sp>
        <p:nvSpPr>
          <p:cNvPr id="10" name="Hexagone 10">
            <a:extLst>
              <a:ext uri="{FF2B5EF4-FFF2-40B4-BE49-F238E27FC236}">
                <a16:creationId xmlns:a16="http://schemas.microsoft.com/office/drawing/2014/main" id="{556C2166-EFE4-8D0E-5810-A49CD9003799}"/>
              </a:ext>
            </a:extLst>
          </p:cNvPr>
          <p:cNvSpPr/>
          <p:nvPr/>
        </p:nvSpPr>
        <p:spPr>
          <a:xfrm>
            <a:off x="4896813" y="4564675"/>
            <a:ext cx="2388943" cy="215680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+- 0 0 1"/>
              <a:gd name="f9" fmla="val 115470"/>
              <a:gd name="f10" fmla="val 25000"/>
              <a:gd name="f11" fmla="+- 0 0 -180"/>
              <a:gd name="f12" fmla="+- 0 0 -360"/>
              <a:gd name="f13" fmla="abs f3"/>
              <a:gd name="f14" fmla="abs f4"/>
              <a:gd name="f15" fmla="abs f5"/>
              <a:gd name="f16" fmla="+- 3600000 f1 0"/>
              <a:gd name="f17" fmla="*/ f11 f0 1"/>
              <a:gd name="f18" fmla="*/ f12 f0 1"/>
              <a:gd name="f19" fmla="?: f13 f3 1"/>
              <a:gd name="f20" fmla="?: f14 f4 1"/>
              <a:gd name="f21" fmla="?: f15 f5 1"/>
              <a:gd name="f22" fmla="+- f16 0 f1"/>
              <a:gd name="f23" fmla="*/ f17 1 f2"/>
              <a:gd name="f24" fmla="*/ f18 1 f2"/>
              <a:gd name="f25" fmla="*/ f19 1 21600"/>
              <a:gd name="f26" fmla="*/ f20 1 21600"/>
              <a:gd name="f27" fmla="*/ 21600 f19 1"/>
              <a:gd name="f28" fmla="*/ 21600 f20 1"/>
              <a:gd name="f29" fmla="+- f22 f1 0"/>
              <a:gd name="f30" fmla="+- f23 0 f1"/>
              <a:gd name="f31" fmla="+- f24 0 f1"/>
              <a:gd name="f32" fmla="min f26 f25"/>
              <a:gd name="f33" fmla="*/ f27 1 f21"/>
              <a:gd name="f34" fmla="*/ f28 1 f21"/>
              <a:gd name="f35" fmla="*/ f29 f7 1"/>
              <a:gd name="f36" fmla="val f33"/>
              <a:gd name="f37" fmla="val f34"/>
              <a:gd name="f38" fmla="*/ f35 1 f0"/>
              <a:gd name="f39" fmla="*/ f6 f32 1"/>
              <a:gd name="f40" fmla="+- f37 0 f6"/>
              <a:gd name="f41" fmla="+- f36 0 f6"/>
              <a:gd name="f42" fmla="+- 0 0 f38"/>
              <a:gd name="f43" fmla="*/ f36 f32 1"/>
              <a:gd name="f44" fmla="*/ f40 1 2"/>
              <a:gd name="f45" fmla="min f41 f40"/>
              <a:gd name="f46" fmla="*/ 50000 f41 1"/>
              <a:gd name="f47" fmla="+- 0 0 f42"/>
              <a:gd name="f48" fmla="+- f6 f44 0"/>
              <a:gd name="f49" fmla="*/ f46 1 f45"/>
              <a:gd name="f50" fmla="*/ f44 f9 1"/>
              <a:gd name="f51" fmla="*/ f45 f10 1"/>
              <a:gd name="f52" fmla="*/ f47 f0 1"/>
              <a:gd name="f53" fmla="*/ f50 1 100000"/>
              <a:gd name="f54" fmla="*/ f51 1 100000"/>
              <a:gd name="f55" fmla="*/ f49 f8 1"/>
              <a:gd name="f56" fmla="*/ f52 1 f7"/>
              <a:gd name="f57" fmla="*/ f48 f32 1"/>
              <a:gd name="f58" fmla="+- f36 0 f54"/>
              <a:gd name="f59" fmla="*/ f55 1 2"/>
              <a:gd name="f60" fmla="+- f56 0 f1"/>
              <a:gd name="f61" fmla="*/ f54 f32 1"/>
              <a:gd name="f62" fmla="sin 1 f60"/>
              <a:gd name="f63" fmla="+- f10 f59 0"/>
              <a:gd name="f64" fmla="*/ f58 f32 1"/>
              <a:gd name="f65" fmla="+- 0 0 f62"/>
              <a:gd name="f66" fmla="?: f63 4 2"/>
              <a:gd name="f67" fmla="?: f63 3 2"/>
              <a:gd name="f68" fmla="?: f63 f59 0"/>
              <a:gd name="f69" fmla="+- 0 0 f65"/>
              <a:gd name="f70" fmla="+- f10 f68 0"/>
              <a:gd name="f71" fmla="val f69"/>
              <a:gd name="f72" fmla="*/ f70 1 f59"/>
              <a:gd name="f73" fmla="*/ f71 f53 1"/>
              <a:gd name="f74" fmla="*/ f72 f67 1"/>
              <a:gd name="f75" fmla="+- f48 0 f73"/>
              <a:gd name="f76" fmla="+- f48 f73 0"/>
              <a:gd name="f77" fmla="*/ f74 1 f8"/>
              <a:gd name="f78" fmla="+- f66 f77 0"/>
              <a:gd name="f79" fmla="*/ f75 f32 1"/>
              <a:gd name="f80" fmla="*/ f76 f32 1"/>
              <a:gd name="f81" fmla="*/ f41 f78 1"/>
              <a:gd name="f82" fmla="*/ f40 f78 1"/>
              <a:gd name="f83" fmla="*/ f81 1 24"/>
              <a:gd name="f84" fmla="*/ f82 1 24"/>
              <a:gd name="f85" fmla="+- f36 0 f83"/>
              <a:gd name="f86" fmla="+- f37 0 f84"/>
              <a:gd name="f87" fmla="*/ f83 f32 1"/>
              <a:gd name="f88" fmla="*/ f84 f32 1"/>
              <a:gd name="f89" fmla="*/ f85 f32 1"/>
              <a:gd name="f90" fmla="*/ f86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64" y="f80"/>
              </a:cxn>
              <a:cxn ang="f30">
                <a:pos x="f61" y="f80"/>
              </a:cxn>
              <a:cxn ang="f31">
                <a:pos x="f61" y="f79"/>
              </a:cxn>
              <a:cxn ang="f31">
                <a:pos x="f64" y="f79"/>
              </a:cxn>
            </a:cxnLst>
            <a:rect l="f87" t="f88" r="f89" b="f90"/>
            <a:pathLst>
              <a:path>
                <a:moveTo>
                  <a:pt x="f39" y="f57"/>
                </a:moveTo>
                <a:lnTo>
                  <a:pt x="f61" y="f79"/>
                </a:lnTo>
                <a:lnTo>
                  <a:pt x="f64" y="f79"/>
                </a:lnTo>
                <a:lnTo>
                  <a:pt x="f43" y="f57"/>
                </a:lnTo>
                <a:lnTo>
                  <a:pt x="f64" y="f80"/>
                </a:lnTo>
                <a:lnTo>
                  <a:pt x="f61" y="f80"/>
                </a:lnTo>
                <a:close/>
              </a:path>
            </a:pathLst>
          </a:custGeom>
          <a:solidFill>
            <a:srgbClr val="FFFF00"/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 b="1" kern="0" dirty="0">
                <a:solidFill>
                  <a:srgbClr val="FFFFFF"/>
                </a:solidFill>
                <a:latin typeface="Calibri" pitchFamily="34"/>
                <a:ea typeface="Calibri" pitchFamily="34"/>
                <a:cs typeface="Times New Roman" pitchFamily="18"/>
              </a:rPr>
              <a:t>CORPS</a:t>
            </a:r>
            <a:endParaRPr lang="fr-FR" sz="1100" b="1" i="0" u="none" strike="noStrike" kern="1200" cap="none" spc="0" baseline="0" dirty="0">
              <a:solidFill>
                <a:srgbClr val="000000"/>
              </a:solidFill>
              <a:uFillTx/>
              <a:latin typeface="Calibri" pitchFamily="34"/>
              <a:ea typeface="Calibri" pitchFamily="34"/>
              <a:cs typeface="Times New Roman" pitchFamily="18"/>
            </a:endParaRPr>
          </a:p>
        </p:txBody>
      </p:sp>
      <p:sp>
        <p:nvSpPr>
          <p:cNvPr id="11" name="Hexagone 11">
            <a:extLst>
              <a:ext uri="{FF2B5EF4-FFF2-40B4-BE49-F238E27FC236}">
                <a16:creationId xmlns:a16="http://schemas.microsoft.com/office/drawing/2014/main" id="{EBFB8FCF-3911-3D58-8885-593CCC95A02E}"/>
              </a:ext>
            </a:extLst>
          </p:cNvPr>
          <p:cNvSpPr/>
          <p:nvPr/>
        </p:nvSpPr>
        <p:spPr>
          <a:xfrm>
            <a:off x="3054004" y="3481486"/>
            <a:ext cx="2388943" cy="215680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+- 0 0 1"/>
              <a:gd name="f9" fmla="val 115470"/>
              <a:gd name="f10" fmla="val 25000"/>
              <a:gd name="f11" fmla="+- 0 0 -180"/>
              <a:gd name="f12" fmla="+- 0 0 -360"/>
              <a:gd name="f13" fmla="abs f3"/>
              <a:gd name="f14" fmla="abs f4"/>
              <a:gd name="f15" fmla="abs f5"/>
              <a:gd name="f16" fmla="+- 3600000 f1 0"/>
              <a:gd name="f17" fmla="*/ f11 f0 1"/>
              <a:gd name="f18" fmla="*/ f12 f0 1"/>
              <a:gd name="f19" fmla="?: f13 f3 1"/>
              <a:gd name="f20" fmla="?: f14 f4 1"/>
              <a:gd name="f21" fmla="?: f15 f5 1"/>
              <a:gd name="f22" fmla="+- f16 0 f1"/>
              <a:gd name="f23" fmla="*/ f17 1 f2"/>
              <a:gd name="f24" fmla="*/ f18 1 f2"/>
              <a:gd name="f25" fmla="*/ f19 1 21600"/>
              <a:gd name="f26" fmla="*/ f20 1 21600"/>
              <a:gd name="f27" fmla="*/ 21600 f19 1"/>
              <a:gd name="f28" fmla="*/ 21600 f20 1"/>
              <a:gd name="f29" fmla="+- f22 f1 0"/>
              <a:gd name="f30" fmla="+- f23 0 f1"/>
              <a:gd name="f31" fmla="+- f24 0 f1"/>
              <a:gd name="f32" fmla="min f26 f25"/>
              <a:gd name="f33" fmla="*/ f27 1 f21"/>
              <a:gd name="f34" fmla="*/ f28 1 f21"/>
              <a:gd name="f35" fmla="*/ f29 f7 1"/>
              <a:gd name="f36" fmla="val f33"/>
              <a:gd name="f37" fmla="val f34"/>
              <a:gd name="f38" fmla="*/ f35 1 f0"/>
              <a:gd name="f39" fmla="*/ f6 f32 1"/>
              <a:gd name="f40" fmla="+- f37 0 f6"/>
              <a:gd name="f41" fmla="+- f36 0 f6"/>
              <a:gd name="f42" fmla="+- 0 0 f38"/>
              <a:gd name="f43" fmla="*/ f36 f32 1"/>
              <a:gd name="f44" fmla="*/ f40 1 2"/>
              <a:gd name="f45" fmla="min f41 f40"/>
              <a:gd name="f46" fmla="*/ 50000 f41 1"/>
              <a:gd name="f47" fmla="+- 0 0 f42"/>
              <a:gd name="f48" fmla="+- f6 f44 0"/>
              <a:gd name="f49" fmla="*/ f46 1 f45"/>
              <a:gd name="f50" fmla="*/ f44 f9 1"/>
              <a:gd name="f51" fmla="*/ f45 f10 1"/>
              <a:gd name="f52" fmla="*/ f47 f0 1"/>
              <a:gd name="f53" fmla="*/ f50 1 100000"/>
              <a:gd name="f54" fmla="*/ f51 1 100000"/>
              <a:gd name="f55" fmla="*/ f49 f8 1"/>
              <a:gd name="f56" fmla="*/ f52 1 f7"/>
              <a:gd name="f57" fmla="*/ f48 f32 1"/>
              <a:gd name="f58" fmla="+- f36 0 f54"/>
              <a:gd name="f59" fmla="*/ f55 1 2"/>
              <a:gd name="f60" fmla="+- f56 0 f1"/>
              <a:gd name="f61" fmla="*/ f54 f32 1"/>
              <a:gd name="f62" fmla="sin 1 f60"/>
              <a:gd name="f63" fmla="+- f10 f59 0"/>
              <a:gd name="f64" fmla="*/ f58 f32 1"/>
              <a:gd name="f65" fmla="+- 0 0 f62"/>
              <a:gd name="f66" fmla="?: f63 4 2"/>
              <a:gd name="f67" fmla="?: f63 3 2"/>
              <a:gd name="f68" fmla="?: f63 f59 0"/>
              <a:gd name="f69" fmla="+- 0 0 f65"/>
              <a:gd name="f70" fmla="+- f10 f68 0"/>
              <a:gd name="f71" fmla="val f69"/>
              <a:gd name="f72" fmla="*/ f70 1 f59"/>
              <a:gd name="f73" fmla="*/ f71 f53 1"/>
              <a:gd name="f74" fmla="*/ f72 f67 1"/>
              <a:gd name="f75" fmla="+- f48 0 f73"/>
              <a:gd name="f76" fmla="+- f48 f73 0"/>
              <a:gd name="f77" fmla="*/ f74 1 f8"/>
              <a:gd name="f78" fmla="+- f66 f77 0"/>
              <a:gd name="f79" fmla="*/ f75 f32 1"/>
              <a:gd name="f80" fmla="*/ f76 f32 1"/>
              <a:gd name="f81" fmla="*/ f41 f78 1"/>
              <a:gd name="f82" fmla="*/ f40 f78 1"/>
              <a:gd name="f83" fmla="*/ f81 1 24"/>
              <a:gd name="f84" fmla="*/ f82 1 24"/>
              <a:gd name="f85" fmla="+- f36 0 f83"/>
              <a:gd name="f86" fmla="+- f37 0 f84"/>
              <a:gd name="f87" fmla="*/ f83 f32 1"/>
              <a:gd name="f88" fmla="*/ f84 f32 1"/>
              <a:gd name="f89" fmla="*/ f85 f32 1"/>
              <a:gd name="f90" fmla="*/ f86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64" y="f80"/>
              </a:cxn>
              <a:cxn ang="f30">
                <a:pos x="f61" y="f80"/>
              </a:cxn>
              <a:cxn ang="f31">
                <a:pos x="f61" y="f79"/>
              </a:cxn>
              <a:cxn ang="f31">
                <a:pos x="f64" y="f79"/>
              </a:cxn>
            </a:cxnLst>
            <a:rect l="f87" t="f88" r="f89" b="f90"/>
            <a:pathLst>
              <a:path>
                <a:moveTo>
                  <a:pt x="f39" y="f57"/>
                </a:moveTo>
                <a:lnTo>
                  <a:pt x="f61" y="f79"/>
                </a:lnTo>
                <a:lnTo>
                  <a:pt x="f64" y="f79"/>
                </a:lnTo>
                <a:lnTo>
                  <a:pt x="f43" y="f57"/>
                </a:lnTo>
                <a:lnTo>
                  <a:pt x="f64" y="f80"/>
                </a:lnTo>
                <a:lnTo>
                  <a:pt x="f61" y="f80"/>
                </a:lnTo>
                <a:close/>
              </a:path>
            </a:pathLst>
          </a:custGeom>
          <a:solidFill>
            <a:srgbClr val="92D050"/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 b="1" dirty="0">
                <a:solidFill>
                  <a:srgbClr val="FFFFFF"/>
                </a:solidFill>
                <a:latin typeface="Calibri" pitchFamily="34"/>
                <a:ea typeface="Calibri" pitchFamily="34"/>
                <a:cs typeface="Times New Roman" pitchFamily="18"/>
              </a:rPr>
              <a:t>MATERIEL</a:t>
            </a:r>
            <a:endParaRPr lang="fr-FR" sz="1100" b="1" i="0" u="none" strike="noStrike" kern="1200" cap="none" spc="0" baseline="0" dirty="0">
              <a:solidFill>
                <a:srgbClr val="000000"/>
              </a:solidFill>
              <a:uFillTx/>
              <a:latin typeface="Calibri" pitchFamily="34"/>
              <a:ea typeface="Calibri" pitchFamily="34"/>
              <a:cs typeface="Times New Roman" pitchFamily="18"/>
            </a:endParaRPr>
          </a:p>
        </p:txBody>
      </p:sp>
      <p:sp>
        <p:nvSpPr>
          <p:cNvPr id="12" name="Hexagone 12">
            <a:extLst>
              <a:ext uri="{FF2B5EF4-FFF2-40B4-BE49-F238E27FC236}">
                <a16:creationId xmlns:a16="http://schemas.microsoft.com/office/drawing/2014/main" id="{92FBFDFE-413B-01AB-2BCE-FA19A61F397E}"/>
              </a:ext>
            </a:extLst>
          </p:cNvPr>
          <p:cNvSpPr/>
          <p:nvPr/>
        </p:nvSpPr>
        <p:spPr>
          <a:xfrm>
            <a:off x="3054004" y="1324672"/>
            <a:ext cx="2388943" cy="215680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+- 0 0 1"/>
              <a:gd name="f9" fmla="val 115470"/>
              <a:gd name="f10" fmla="val 25000"/>
              <a:gd name="f11" fmla="+- 0 0 -180"/>
              <a:gd name="f12" fmla="+- 0 0 -360"/>
              <a:gd name="f13" fmla="abs f3"/>
              <a:gd name="f14" fmla="abs f4"/>
              <a:gd name="f15" fmla="abs f5"/>
              <a:gd name="f16" fmla="+- 3600000 f1 0"/>
              <a:gd name="f17" fmla="*/ f11 f0 1"/>
              <a:gd name="f18" fmla="*/ f12 f0 1"/>
              <a:gd name="f19" fmla="?: f13 f3 1"/>
              <a:gd name="f20" fmla="?: f14 f4 1"/>
              <a:gd name="f21" fmla="?: f15 f5 1"/>
              <a:gd name="f22" fmla="+- f16 0 f1"/>
              <a:gd name="f23" fmla="*/ f17 1 f2"/>
              <a:gd name="f24" fmla="*/ f18 1 f2"/>
              <a:gd name="f25" fmla="*/ f19 1 21600"/>
              <a:gd name="f26" fmla="*/ f20 1 21600"/>
              <a:gd name="f27" fmla="*/ 21600 f19 1"/>
              <a:gd name="f28" fmla="*/ 21600 f20 1"/>
              <a:gd name="f29" fmla="+- f22 f1 0"/>
              <a:gd name="f30" fmla="+- f23 0 f1"/>
              <a:gd name="f31" fmla="+- f24 0 f1"/>
              <a:gd name="f32" fmla="min f26 f25"/>
              <a:gd name="f33" fmla="*/ f27 1 f21"/>
              <a:gd name="f34" fmla="*/ f28 1 f21"/>
              <a:gd name="f35" fmla="*/ f29 f7 1"/>
              <a:gd name="f36" fmla="val f33"/>
              <a:gd name="f37" fmla="val f34"/>
              <a:gd name="f38" fmla="*/ f35 1 f0"/>
              <a:gd name="f39" fmla="*/ f6 f32 1"/>
              <a:gd name="f40" fmla="+- f37 0 f6"/>
              <a:gd name="f41" fmla="+- f36 0 f6"/>
              <a:gd name="f42" fmla="+- 0 0 f38"/>
              <a:gd name="f43" fmla="*/ f36 f32 1"/>
              <a:gd name="f44" fmla="*/ f40 1 2"/>
              <a:gd name="f45" fmla="min f41 f40"/>
              <a:gd name="f46" fmla="*/ 50000 f41 1"/>
              <a:gd name="f47" fmla="+- 0 0 f42"/>
              <a:gd name="f48" fmla="+- f6 f44 0"/>
              <a:gd name="f49" fmla="*/ f46 1 f45"/>
              <a:gd name="f50" fmla="*/ f44 f9 1"/>
              <a:gd name="f51" fmla="*/ f45 f10 1"/>
              <a:gd name="f52" fmla="*/ f47 f0 1"/>
              <a:gd name="f53" fmla="*/ f50 1 100000"/>
              <a:gd name="f54" fmla="*/ f51 1 100000"/>
              <a:gd name="f55" fmla="*/ f49 f8 1"/>
              <a:gd name="f56" fmla="*/ f52 1 f7"/>
              <a:gd name="f57" fmla="*/ f48 f32 1"/>
              <a:gd name="f58" fmla="+- f36 0 f54"/>
              <a:gd name="f59" fmla="*/ f55 1 2"/>
              <a:gd name="f60" fmla="+- f56 0 f1"/>
              <a:gd name="f61" fmla="*/ f54 f32 1"/>
              <a:gd name="f62" fmla="sin 1 f60"/>
              <a:gd name="f63" fmla="+- f10 f59 0"/>
              <a:gd name="f64" fmla="*/ f58 f32 1"/>
              <a:gd name="f65" fmla="+- 0 0 f62"/>
              <a:gd name="f66" fmla="?: f63 4 2"/>
              <a:gd name="f67" fmla="?: f63 3 2"/>
              <a:gd name="f68" fmla="?: f63 f59 0"/>
              <a:gd name="f69" fmla="+- 0 0 f65"/>
              <a:gd name="f70" fmla="+- f10 f68 0"/>
              <a:gd name="f71" fmla="val f69"/>
              <a:gd name="f72" fmla="*/ f70 1 f59"/>
              <a:gd name="f73" fmla="*/ f71 f53 1"/>
              <a:gd name="f74" fmla="*/ f72 f67 1"/>
              <a:gd name="f75" fmla="+- f48 0 f73"/>
              <a:gd name="f76" fmla="+- f48 f73 0"/>
              <a:gd name="f77" fmla="*/ f74 1 f8"/>
              <a:gd name="f78" fmla="+- f66 f77 0"/>
              <a:gd name="f79" fmla="*/ f75 f32 1"/>
              <a:gd name="f80" fmla="*/ f76 f32 1"/>
              <a:gd name="f81" fmla="*/ f41 f78 1"/>
              <a:gd name="f82" fmla="*/ f40 f78 1"/>
              <a:gd name="f83" fmla="*/ f81 1 24"/>
              <a:gd name="f84" fmla="*/ f82 1 24"/>
              <a:gd name="f85" fmla="+- f36 0 f83"/>
              <a:gd name="f86" fmla="+- f37 0 f84"/>
              <a:gd name="f87" fmla="*/ f83 f32 1"/>
              <a:gd name="f88" fmla="*/ f84 f32 1"/>
              <a:gd name="f89" fmla="*/ f85 f32 1"/>
              <a:gd name="f90" fmla="*/ f86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64" y="f80"/>
              </a:cxn>
              <a:cxn ang="f30">
                <a:pos x="f61" y="f80"/>
              </a:cxn>
              <a:cxn ang="f31">
                <a:pos x="f61" y="f79"/>
              </a:cxn>
              <a:cxn ang="f31">
                <a:pos x="f64" y="f79"/>
              </a:cxn>
            </a:cxnLst>
            <a:rect l="f87" t="f88" r="f89" b="f90"/>
            <a:pathLst>
              <a:path>
                <a:moveTo>
                  <a:pt x="f39" y="f57"/>
                </a:moveTo>
                <a:lnTo>
                  <a:pt x="f61" y="f79"/>
                </a:lnTo>
                <a:lnTo>
                  <a:pt x="f64" y="f79"/>
                </a:lnTo>
                <a:lnTo>
                  <a:pt x="f43" y="f57"/>
                </a:lnTo>
                <a:lnTo>
                  <a:pt x="f64" y="f80"/>
                </a:lnTo>
                <a:lnTo>
                  <a:pt x="f61" y="f8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28575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 b="1" i="0" u="none" strike="noStrike" kern="0" cap="none" spc="0" baseline="0" dirty="0">
                <a:solidFill>
                  <a:srgbClr val="FFFFFF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RELATION A L’AUTRE</a:t>
            </a:r>
            <a:endParaRPr lang="fr-FR" sz="1100" b="1" i="0" u="none" strike="noStrike" kern="0" cap="none" spc="0" baseline="0" dirty="0">
              <a:uFillTx/>
              <a:latin typeface="Calibri" pitchFamily="34"/>
              <a:ea typeface="Calibri" pitchFamily="34"/>
              <a:cs typeface="Times New Roman" pitchFamily="18"/>
            </a:endParaRPr>
          </a:p>
          <a:p>
            <a:pPr marL="0" marR="0" lvl="0" indent="0" algn="ctr" defTabSz="914400" rtl="0" fontAlgn="auto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100" b="0" i="0" u="none" strike="noStrike" kern="1200" cap="none" spc="0" baseline="0" dirty="0">
              <a:solidFill>
                <a:srgbClr val="FFFFFF"/>
              </a:solidFill>
              <a:uFillTx/>
              <a:latin typeface="Calibri" pitchFamily="34"/>
              <a:ea typeface="Calibri" pitchFamily="34"/>
              <a:cs typeface="Times New Roman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194244291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SEP">
      <a:majorFont>
        <a:latin typeface="Bauhaus"/>
        <a:ea typeface=""/>
        <a:cs typeface=""/>
      </a:majorFont>
      <a:minorFont>
        <a:latin typeface="Bauhau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52D67D2630DC41ADBF299337C550E2" ma:contentTypeVersion="18" ma:contentTypeDescription="Crée un document." ma:contentTypeScope="" ma:versionID="e0510a56084edf56a11f22fdd0fc71b1">
  <xsd:schema xmlns:xsd="http://www.w3.org/2001/XMLSchema" xmlns:xs="http://www.w3.org/2001/XMLSchema" xmlns:p="http://schemas.microsoft.com/office/2006/metadata/properties" xmlns:ns2="e1825a56-ccda-439d-8df0-de49553f3785" xmlns:ns3="0f31a142-1549-45e1-af71-f64c5039c357" targetNamespace="http://schemas.microsoft.com/office/2006/metadata/properties" ma:root="true" ma:fieldsID="c1981d373d75d19e50807607703d88c0" ns2:_="" ns3:_="">
    <xsd:import namespace="e1825a56-ccda-439d-8df0-de49553f3785"/>
    <xsd:import namespace="0f31a142-1549-45e1-af71-f64c5039c35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825a56-ccda-439d-8df0-de49553f378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7719f8a-bc17-4f99-a8fc-9c6481c687e5}" ma:internalName="TaxCatchAll" ma:showField="CatchAllData" ma:web="e1825a56-ccda-439d-8df0-de49553f37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31a142-1549-45e1-af71-f64c5039c3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fe123620-fe9b-4cb0-aa31-c44e5f5594c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1825a56-ccda-439d-8df0-de49553f3785" xsi:nil="true"/>
    <lcf76f155ced4ddcb4097134ff3c332f xmlns="0f31a142-1549-45e1-af71-f64c5039c35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D9083FB-3EA6-424E-AEAF-CF35D9D65F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DD0EE0A-FC0F-44D6-A993-53A066D683B0}"/>
</file>

<file path=customXml/itemProps3.xml><?xml version="1.0" encoding="utf-8"?>
<ds:datastoreItem xmlns:ds="http://schemas.openxmlformats.org/officeDocument/2006/customXml" ds:itemID="{8E8A3D04-8326-40C3-B59E-99CEE905EBE7}"/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19</Words>
  <Application>Microsoft Office PowerPoint</Application>
  <PresentationFormat>Grand écran</PresentationFormat>
  <Paragraphs>8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Bauhaus</vt:lpstr>
      <vt:lpstr>Calibri</vt:lpstr>
      <vt:lpstr>Wingdings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Benoît LASNIER</dc:creator>
  <cp:lastModifiedBy>NICOL Lewis</cp:lastModifiedBy>
  <cp:revision>23</cp:revision>
  <dcterms:created xsi:type="dcterms:W3CDTF">2017-01-31T15:54:02Z</dcterms:created>
  <dcterms:modified xsi:type="dcterms:W3CDTF">2022-12-16T08:20:29Z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0x010100DC52D67D2630DC41ADBF299337C550E2</vt:lpwstr>
  </property>
</Properties>
</file>