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83" r:id="rId6"/>
    <p:sldId id="282" r:id="rId7"/>
    <p:sldId id="280" r:id="rId8"/>
    <p:sldId id="287" r:id="rId9"/>
    <p:sldId id="288" r:id="rId10"/>
    <p:sldId id="289" r:id="rId11"/>
    <p:sldId id="290" r:id="rId12"/>
    <p:sldId id="291" r:id="rId13"/>
    <p:sldId id="286" r:id="rId14"/>
    <p:sldId id="267" r:id="rId15"/>
    <p:sldId id="271" r:id="rId16"/>
    <p:sldId id="272" r:id="rId17"/>
    <p:sldId id="269" r:id="rId18"/>
    <p:sldId id="274" r:id="rId19"/>
    <p:sldId id="275" r:id="rId20"/>
    <p:sldId id="276" r:id="rId21"/>
    <p:sldId id="277" r:id="rId22"/>
    <p:sldId id="27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7DA"/>
    <a:srgbClr val="9FC76E"/>
    <a:srgbClr val="EB9330"/>
    <a:srgbClr val="D047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50BCE-CE80-476F-A563-7D0CF3153BB3}" v="1386" dt="2025-08-28T16:37:28.10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n Durcudoy" userId="d74dde02-1b42-4800-b813-5d3b28eb758e" providerId="ADAL" clId="{30C50BCE-CE80-476F-A563-7D0CF3153BB3}"/>
    <pc:docChg chg="undo custSel addSld delSld modSld">
      <pc:chgData name="Julien Durcudoy" userId="d74dde02-1b42-4800-b813-5d3b28eb758e" providerId="ADAL" clId="{30C50BCE-CE80-476F-A563-7D0CF3153BB3}" dt="2025-08-28T16:37:28.105" v="1741" actId="20577"/>
      <pc:docMkLst>
        <pc:docMk/>
      </pc:docMkLst>
      <pc:sldChg chg="modSp mod">
        <pc:chgData name="Julien Durcudoy" userId="d74dde02-1b42-4800-b813-5d3b28eb758e" providerId="ADAL" clId="{30C50BCE-CE80-476F-A563-7D0CF3153BB3}" dt="2025-08-28T15:22:56.087" v="17" actId="20577"/>
        <pc:sldMkLst>
          <pc:docMk/>
          <pc:sldMk cId="3932201972" sldId="257"/>
        </pc:sldMkLst>
        <pc:spChg chg="mod">
          <ac:chgData name="Julien Durcudoy" userId="d74dde02-1b42-4800-b813-5d3b28eb758e" providerId="ADAL" clId="{30C50BCE-CE80-476F-A563-7D0CF3153BB3}" dt="2025-08-28T15:22:56.087" v="17" actId="20577"/>
          <ac:spMkLst>
            <pc:docMk/>
            <pc:sldMk cId="3932201972" sldId="257"/>
            <ac:spMk id="9" creationId="{C24EA4EC-B568-7AC9-01E3-C484F66401DB}"/>
          </ac:spMkLst>
        </pc:spChg>
      </pc:sldChg>
      <pc:sldChg chg="modSp mod">
        <pc:chgData name="Julien Durcudoy" userId="d74dde02-1b42-4800-b813-5d3b28eb758e" providerId="ADAL" clId="{30C50BCE-CE80-476F-A563-7D0CF3153BB3}" dt="2025-08-28T16:27:46.248" v="1587" actId="113"/>
        <pc:sldMkLst>
          <pc:docMk/>
          <pc:sldMk cId="3073092095" sldId="267"/>
        </pc:sldMkLst>
        <pc:spChg chg="mod">
          <ac:chgData name="Julien Durcudoy" userId="d74dde02-1b42-4800-b813-5d3b28eb758e" providerId="ADAL" clId="{30C50BCE-CE80-476F-A563-7D0CF3153BB3}" dt="2025-08-28T16:13:06.422" v="1341" actId="404"/>
          <ac:spMkLst>
            <pc:docMk/>
            <pc:sldMk cId="3073092095" sldId="267"/>
            <ac:spMk id="2" creationId="{64948544-7267-00F0-B542-57CB363532AB}"/>
          </ac:spMkLst>
        </pc:spChg>
        <pc:spChg chg="mod">
          <ac:chgData name="Julien Durcudoy" userId="d74dde02-1b42-4800-b813-5d3b28eb758e" providerId="ADAL" clId="{30C50BCE-CE80-476F-A563-7D0CF3153BB3}" dt="2025-08-28T16:27:46.248" v="1587" actId="113"/>
          <ac:spMkLst>
            <pc:docMk/>
            <pc:sldMk cId="3073092095" sldId="267"/>
            <ac:spMk id="3" creationId="{3FE428DC-F328-56CE-A711-F3398C99A53F}"/>
          </ac:spMkLst>
        </pc:spChg>
      </pc:sldChg>
      <pc:sldChg chg="modSp mod">
        <pc:chgData name="Julien Durcudoy" userId="d74dde02-1b42-4800-b813-5d3b28eb758e" providerId="ADAL" clId="{30C50BCE-CE80-476F-A563-7D0CF3153BB3}" dt="2025-08-28T16:30:10.559" v="1602" actId="207"/>
        <pc:sldMkLst>
          <pc:docMk/>
          <pc:sldMk cId="459199594" sldId="271"/>
        </pc:sldMkLst>
        <pc:spChg chg="mod">
          <ac:chgData name="Julien Durcudoy" userId="d74dde02-1b42-4800-b813-5d3b28eb758e" providerId="ADAL" clId="{30C50BCE-CE80-476F-A563-7D0CF3153BB3}" dt="2025-08-28T16:30:10.559" v="1602" actId="207"/>
          <ac:spMkLst>
            <pc:docMk/>
            <pc:sldMk cId="459199594" sldId="271"/>
            <ac:spMk id="3" creationId="{8947B7DA-06F7-F9B6-DB06-B9A491B91283}"/>
          </ac:spMkLst>
        </pc:spChg>
      </pc:sldChg>
      <pc:sldChg chg="modSp mod">
        <pc:chgData name="Julien Durcudoy" userId="d74dde02-1b42-4800-b813-5d3b28eb758e" providerId="ADAL" clId="{30C50BCE-CE80-476F-A563-7D0CF3153BB3}" dt="2025-08-28T16:31:47.576" v="1607" actId="207"/>
        <pc:sldMkLst>
          <pc:docMk/>
          <pc:sldMk cId="1243340226" sldId="274"/>
        </pc:sldMkLst>
        <pc:spChg chg="mod">
          <ac:chgData name="Julien Durcudoy" userId="d74dde02-1b42-4800-b813-5d3b28eb758e" providerId="ADAL" clId="{30C50BCE-CE80-476F-A563-7D0CF3153BB3}" dt="2025-08-28T16:31:47.576" v="1607" actId="207"/>
          <ac:spMkLst>
            <pc:docMk/>
            <pc:sldMk cId="1243340226" sldId="274"/>
            <ac:spMk id="3" creationId="{9627DDA6-C5E6-2C6C-2CC3-E767913C822F}"/>
          </ac:spMkLst>
        </pc:spChg>
      </pc:sldChg>
      <pc:sldChg chg="modSp mod">
        <pc:chgData name="Julien Durcudoy" userId="d74dde02-1b42-4800-b813-5d3b28eb758e" providerId="ADAL" clId="{30C50BCE-CE80-476F-A563-7D0CF3153BB3}" dt="2025-08-28T16:37:28.105" v="1741" actId="20577"/>
        <pc:sldMkLst>
          <pc:docMk/>
          <pc:sldMk cId="2342525463" sldId="276"/>
        </pc:sldMkLst>
        <pc:spChg chg="mod">
          <ac:chgData name="Julien Durcudoy" userId="d74dde02-1b42-4800-b813-5d3b28eb758e" providerId="ADAL" clId="{30C50BCE-CE80-476F-A563-7D0CF3153BB3}" dt="2025-08-28T16:37:28.105" v="1741" actId="20577"/>
          <ac:spMkLst>
            <pc:docMk/>
            <pc:sldMk cId="2342525463" sldId="276"/>
            <ac:spMk id="3" creationId="{4D30FB2C-9E5F-A161-5DF3-9B2FCC42BC82}"/>
          </ac:spMkLst>
        </pc:spChg>
      </pc:sldChg>
      <pc:sldChg chg="modSp mod">
        <pc:chgData name="Julien Durcudoy" userId="d74dde02-1b42-4800-b813-5d3b28eb758e" providerId="ADAL" clId="{30C50BCE-CE80-476F-A563-7D0CF3153BB3}" dt="2025-08-28T16:09:23.149" v="1313" actId="20577"/>
        <pc:sldMkLst>
          <pc:docMk/>
          <pc:sldMk cId="3891412006" sldId="279"/>
        </pc:sldMkLst>
        <pc:spChg chg="mod">
          <ac:chgData name="Julien Durcudoy" userId="d74dde02-1b42-4800-b813-5d3b28eb758e" providerId="ADAL" clId="{30C50BCE-CE80-476F-A563-7D0CF3153BB3}" dt="2025-08-28T16:09:23.149" v="1313" actId="20577"/>
          <ac:spMkLst>
            <pc:docMk/>
            <pc:sldMk cId="3891412006" sldId="279"/>
            <ac:spMk id="2" creationId="{E39BEA1A-BFD0-4445-9B4E-6E3E10C42ED9}"/>
          </ac:spMkLst>
        </pc:spChg>
      </pc:sldChg>
      <pc:sldChg chg="del">
        <pc:chgData name="Julien Durcudoy" userId="d74dde02-1b42-4800-b813-5d3b28eb758e" providerId="ADAL" clId="{30C50BCE-CE80-476F-A563-7D0CF3153BB3}" dt="2025-08-28T16:07:17.441" v="1305" actId="47"/>
        <pc:sldMkLst>
          <pc:docMk/>
          <pc:sldMk cId="3004877325" sldId="281"/>
        </pc:sldMkLst>
      </pc:sldChg>
      <pc:sldChg chg="modSp add del mod">
        <pc:chgData name="Julien Durcudoy" userId="d74dde02-1b42-4800-b813-5d3b28eb758e" providerId="ADAL" clId="{30C50BCE-CE80-476F-A563-7D0CF3153BB3}" dt="2025-08-28T16:03:32.607" v="1140" actId="2696"/>
        <pc:sldMkLst>
          <pc:docMk/>
          <pc:sldMk cId="1508375054" sldId="284"/>
        </pc:sldMkLst>
        <pc:spChg chg="mod">
          <ac:chgData name="Julien Durcudoy" userId="d74dde02-1b42-4800-b813-5d3b28eb758e" providerId="ADAL" clId="{30C50BCE-CE80-476F-A563-7D0CF3153BB3}" dt="2025-08-28T15:24:21.471" v="23" actId="14100"/>
          <ac:spMkLst>
            <pc:docMk/>
            <pc:sldMk cId="1508375054" sldId="284"/>
            <ac:spMk id="3" creationId="{8199782F-7C40-D9DB-0C08-424CD02B20F8}"/>
          </ac:spMkLst>
        </pc:spChg>
      </pc:sldChg>
      <pc:sldChg chg="del">
        <pc:chgData name="Julien Durcudoy" userId="d74dde02-1b42-4800-b813-5d3b28eb758e" providerId="ADAL" clId="{30C50BCE-CE80-476F-A563-7D0CF3153BB3}" dt="2025-08-28T15:24:26.260" v="24" actId="47"/>
        <pc:sldMkLst>
          <pc:docMk/>
          <pc:sldMk cId="3282575799" sldId="285"/>
        </pc:sldMkLst>
      </pc:sldChg>
      <pc:sldChg chg="delSp modSp mod modNotesTx">
        <pc:chgData name="Julien Durcudoy" userId="d74dde02-1b42-4800-b813-5d3b28eb758e" providerId="ADAL" clId="{30C50BCE-CE80-476F-A563-7D0CF3153BB3}" dt="2025-08-28T16:02:28.827" v="1139" actId="20577"/>
        <pc:sldMkLst>
          <pc:docMk/>
          <pc:sldMk cId="2709062804" sldId="286"/>
        </pc:sldMkLst>
        <pc:spChg chg="mod">
          <ac:chgData name="Julien Durcudoy" userId="d74dde02-1b42-4800-b813-5d3b28eb758e" providerId="ADAL" clId="{30C50BCE-CE80-476F-A563-7D0CF3153BB3}" dt="2025-08-28T16:02:28.827" v="1139" actId="20577"/>
          <ac:spMkLst>
            <pc:docMk/>
            <pc:sldMk cId="2709062804" sldId="286"/>
            <ac:spMk id="3" creationId="{B6CB3106-5AD5-2859-C5B5-1D82DC6C368D}"/>
          </ac:spMkLst>
        </pc:spChg>
        <pc:spChg chg="del">
          <ac:chgData name="Julien Durcudoy" userId="d74dde02-1b42-4800-b813-5d3b28eb758e" providerId="ADAL" clId="{30C50BCE-CE80-476F-A563-7D0CF3153BB3}" dt="2025-08-28T15:24:39.584" v="28" actId="478"/>
          <ac:spMkLst>
            <pc:docMk/>
            <pc:sldMk cId="2709062804" sldId="286"/>
            <ac:spMk id="9" creationId="{FC4B1386-622F-DBF0-B714-AB7B95517114}"/>
          </ac:spMkLst>
        </pc:spChg>
      </pc:sldChg>
      <pc:sldChg chg="addSp modSp add mod">
        <pc:chgData name="Julien Durcudoy" userId="d74dde02-1b42-4800-b813-5d3b28eb758e" providerId="ADAL" clId="{30C50BCE-CE80-476F-A563-7D0CF3153BB3}" dt="2025-08-28T15:57:42.690" v="1007"/>
        <pc:sldMkLst>
          <pc:docMk/>
          <pc:sldMk cId="3637299705" sldId="287"/>
        </pc:sldMkLst>
        <pc:spChg chg="mod">
          <ac:chgData name="Julien Durcudoy" userId="d74dde02-1b42-4800-b813-5d3b28eb758e" providerId="ADAL" clId="{30C50BCE-CE80-476F-A563-7D0CF3153BB3}" dt="2025-08-28T15:56:55.749" v="1003" actId="20577"/>
          <ac:spMkLst>
            <pc:docMk/>
            <pc:sldMk cId="3637299705" sldId="287"/>
            <ac:spMk id="3" creationId="{C4A1CD6D-C9BF-0BC0-F815-FAE004633A28}"/>
          </ac:spMkLst>
        </pc:spChg>
        <pc:spChg chg="add mod">
          <ac:chgData name="Julien Durcudoy" userId="d74dde02-1b42-4800-b813-5d3b28eb758e" providerId="ADAL" clId="{30C50BCE-CE80-476F-A563-7D0CF3153BB3}" dt="2025-08-28T15:57:15.592" v="1004"/>
          <ac:spMkLst>
            <pc:docMk/>
            <pc:sldMk cId="3637299705" sldId="287"/>
            <ac:spMk id="5" creationId="{DC6E4472-173C-608B-4491-00CE38AE5CD1}"/>
          </ac:spMkLst>
        </pc:spChg>
        <pc:spChg chg="add mod">
          <ac:chgData name="Julien Durcudoy" userId="d74dde02-1b42-4800-b813-5d3b28eb758e" providerId="ADAL" clId="{30C50BCE-CE80-476F-A563-7D0CF3153BB3}" dt="2025-08-28T15:57:27.591" v="1005"/>
          <ac:spMkLst>
            <pc:docMk/>
            <pc:sldMk cId="3637299705" sldId="287"/>
            <ac:spMk id="7" creationId="{C57725C3-2D71-25FE-E88F-B45441C0570C}"/>
          </ac:spMkLst>
        </pc:spChg>
        <pc:spChg chg="add mod">
          <ac:chgData name="Julien Durcudoy" userId="d74dde02-1b42-4800-b813-5d3b28eb758e" providerId="ADAL" clId="{30C50BCE-CE80-476F-A563-7D0CF3153BB3}" dt="2025-08-28T15:57:33.730" v="1006"/>
          <ac:spMkLst>
            <pc:docMk/>
            <pc:sldMk cId="3637299705" sldId="287"/>
            <ac:spMk id="8" creationId="{43F6B604-5CDB-8EBE-05E0-3BF395B081AD}"/>
          </ac:spMkLst>
        </pc:spChg>
        <pc:spChg chg="add mod">
          <ac:chgData name="Julien Durcudoy" userId="d74dde02-1b42-4800-b813-5d3b28eb758e" providerId="ADAL" clId="{30C50BCE-CE80-476F-A563-7D0CF3153BB3}" dt="2025-08-28T15:57:42.690" v="1007"/>
          <ac:spMkLst>
            <pc:docMk/>
            <pc:sldMk cId="3637299705" sldId="287"/>
            <ac:spMk id="10" creationId="{712FDCE7-CC35-C8AA-DD4E-C5025E3F3B05}"/>
          </ac:spMkLst>
        </pc:spChg>
      </pc:sldChg>
      <pc:sldChg chg="addSp delSp modSp add mod">
        <pc:chgData name="Julien Durcudoy" userId="d74dde02-1b42-4800-b813-5d3b28eb758e" providerId="ADAL" clId="{30C50BCE-CE80-476F-A563-7D0CF3153BB3}" dt="2025-08-28T15:55:26.784" v="967" actId="113"/>
        <pc:sldMkLst>
          <pc:docMk/>
          <pc:sldMk cId="1749176605" sldId="288"/>
        </pc:sldMkLst>
        <pc:spChg chg="mod">
          <ac:chgData name="Julien Durcudoy" userId="d74dde02-1b42-4800-b813-5d3b28eb758e" providerId="ADAL" clId="{30C50BCE-CE80-476F-A563-7D0CF3153BB3}" dt="2025-08-28T15:54:42.925" v="958" actId="207"/>
          <ac:spMkLst>
            <pc:docMk/>
            <pc:sldMk cId="1749176605" sldId="288"/>
            <ac:spMk id="3" creationId="{7A3F42C9-3701-F1F4-66A5-1355CD742E60}"/>
          </ac:spMkLst>
        </pc:spChg>
        <pc:spChg chg="mod">
          <ac:chgData name="Julien Durcudoy" userId="d74dde02-1b42-4800-b813-5d3b28eb758e" providerId="ADAL" clId="{30C50BCE-CE80-476F-A563-7D0CF3153BB3}" dt="2025-08-28T15:33:02.059" v="224" actId="21"/>
          <ac:spMkLst>
            <pc:docMk/>
            <pc:sldMk cId="1749176605" sldId="288"/>
            <ac:spMk id="5" creationId="{34934469-7DD4-0080-81BC-CB81371C3C10}"/>
          </ac:spMkLst>
        </pc:spChg>
        <pc:spChg chg="del">
          <ac:chgData name="Julien Durcudoy" userId="d74dde02-1b42-4800-b813-5d3b28eb758e" providerId="ADAL" clId="{30C50BCE-CE80-476F-A563-7D0CF3153BB3}" dt="2025-08-28T15:33:08.209" v="226" actId="478"/>
          <ac:spMkLst>
            <pc:docMk/>
            <pc:sldMk cId="1749176605" sldId="288"/>
            <ac:spMk id="7" creationId="{8575B800-09A8-F98B-CB2C-BB5DA5649067}"/>
          </ac:spMkLst>
        </pc:spChg>
        <pc:spChg chg="del">
          <ac:chgData name="Julien Durcudoy" userId="d74dde02-1b42-4800-b813-5d3b28eb758e" providerId="ADAL" clId="{30C50BCE-CE80-476F-A563-7D0CF3153BB3}" dt="2025-08-28T15:33:11.598" v="228" actId="478"/>
          <ac:spMkLst>
            <pc:docMk/>
            <pc:sldMk cId="1749176605" sldId="288"/>
            <ac:spMk id="8" creationId="{B8435C78-2499-20B8-0E6C-54BACD287BBF}"/>
          </ac:spMkLst>
        </pc:spChg>
        <pc:spChg chg="del">
          <ac:chgData name="Julien Durcudoy" userId="d74dde02-1b42-4800-b813-5d3b28eb758e" providerId="ADAL" clId="{30C50BCE-CE80-476F-A563-7D0CF3153BB3}" dt="2025-08-28T15:33:09.989" v="227" actId="478"/>
          <ac:spMkLst>
            <pc:docMk/>
            <pc:sldMk cId="1749176605" sldId="288"/>
            <ac:spMk id="10" creationId="{6A644B4B-9A04-954E-0D6D-8F7A38C45E05}"/>
          </ac:spMkLst>
        </pc:spChg>
        <pc:spChg chg="add mod">
          <ac:chgData name="Julien Durcudoy" userId="d74dde02-1b42-4800-b813-5d3b28eb758e" providerId="ADAL" clId="{30C50BCE-CE80-476F-A563-7D0CF3153BB3}" dt="2025-08-28T15:55:26.784" v="967" actId="113"/>
          <ac:spMkLst>
            <pc:docMk/>
            <pc:sldMk cId="1749176605" sldId="288"/>
            <ac:spMk id="11" creationId="{718D0A32-E5D0-0074-0808-5CFE07D057D9}"/>
          </ac:spMkLst>
        </pc:spChg>
      </pc:sldChg>
      <pc:sldChg chg="modSp add mod">
        <pc:chgData name="Julien Durcudoy" userId="d74dde02-1b42-4800-b813-5d3b28eb758e" providerId="ADAL" clId="{30C50BCE-CE80-476F-A563-7D0CF3153BB3}" dt="2025-08-28T15:55:40.533" v="969" actId="207"/>
        <pc:sldMkLst>
          <pc:docMk/>
          <pc:sldMk cId="117341973" sldId="289"/>
        </pc:sldMkLst>
        <pc:spChg chg="mod">
          <ac:chgData name="Julien Durcudoy" userId="d74dde02-1b42-4800-b813-5d3b28eb758e" providerId="ADAL" clId="{30C50BCE-CE80-476F-A563-7D0CF3153BB3}" dt="2025-08-28T15:55:40.533" v="969" actId="207"/>
          <ac:spMkLst>
            <pc:docMk/>
            <pc:sldMk cId="117341973" sldId="289"/>
            <ac:spMk id="3" creationId="{FB3B663F-D4A3-10A0-3A92-EEE61D5A420C}"/>
          </ac:spMkLst>
        </pc:spChg>
        <pc:spChg chg="mod">
          <ac:chgData name="Julien Durcudoy" userId="d74dde02-1b42-4800-b813-5d3b28eb758e" providerId="ADAL" clId="{30C50BCE-CE80-476F-A563-7D0CF3153BB3}" dt="2025-08-28T15:55:23.549" v="966" actId="113"/>
          <ac:spMkLst>
            <pc:docMk/>
            <pc:sldMk cId="117341973" sldId="289"/>
            <ac:spMk id="11" creationId="{94A7D155-2D68-BAD4-3815-2F191277B689}"/>
          </ac:spMkLst>
        </pc:spChg>
      </pc:sldChg>
      <pc:sldChg chg="modSp add mod">
        <pc:chgData name="Julien Durcudoy" userId="d74dde02-1b42-4800-b813-5d3b28eb758e" providerId="ADAL" clId="{30C50BCE-CE80-476F-A563-7D0CF3153BB3}" dt="2025-08-28T15:55:51.657" v="971" actId="207"/>
        <pc:sldMkLst>
          <pc:docMk/>
          <pc:sldMk cId="1043149498" sldId="290"/>
        </pc:sldMkLst>
        <pc:spChg chg="mod">
          <ac:chgData name="Julien Durcudoy" userId="d74dde02-1b42-4800-b813-5d3b28eb758e" providerId="ADAL" clId="{30C50BCE-CE80-476F-A563-7D0CF3153BB3}" dt="2025-08-28T15:55:51.657" v="971" actId="207"/>
          <ac:spMkLst>
            <pc:docMk/>
            <pc:sldMk cId="1043149498" sldId="290"/>
            <ac:spMk id="3" creationId="{96C153DE-B8E0-07DA-AC24-5511B0AA013E}"/>
          </ac:spMkLst>
        </pc:spChg>
        <pc:spChg chg="mod">
          <ac:chgData name="Julien Durcudoy" userId="d74dde02-1b42-4800-b813-5d3b28eb758e" providerId="ADAL" clId="{30C50BCE-CE80-476F-A563-7D0CF3153BB3}" dt="2025-08-28T15:55:19.759" v="965" actId="113"/>
          <ac:spMkLst>
            <pc:docMk/>
            <pc:sldMk cId="1043149498" sldId="290"/>
            <ac:spMk id="11" creationId="{7E802D0E-438A-1CEE-272C-D09082E1F9E1}"/>
          </ac:spMkLst>
        </pc:spChg>
      </pc:sldChg>
      <pc:sldChg chg="modSp add mod">
        <pc:chgData name="Julien Durcudoy" userId="d74dde02-1b42-4800-b813-5d3b28eb758e" providerId="ADAL" clId="{30C50BCE-CE80-476F-A563-7D0CF3153BB3}" dt="2025-08-28T16:06:45.955" v="1304" actId="20577"/>
        <pc:sldMkLst>
          <pc:docMk/>
          <pc:sldMk cId="3434738512" sldId="291"/>
        </pc:sldMkLst>
        <pc:spChg chg="mod">
          <ac:chgData name="Julien Durcudoy" userId="d74dde02-1b42-4800-b813-5d3b28eb758e" providerId="ADAL" clId="{30C50BCE-CE80-476F-A563-7D0CF3153BB3}" dt="2025-08-28T15:56:32.216" v="981" actId="207"/>
          <ac:spMkLst>
            <pc:docMk/>
            <pc:sldMk cId="3434738512" sldId="291"/>
            <ac:spMk id="3" creationId="{425203F0-2348-D2E5-2552-A70E5AD9A6E5}"/>
          </ac:spMkLst>
        </pc:spChg>
        <pc:spChg chg="mod">
          <ac:chgData name="Julien Durcudoy" userId="d74dde02-1b42-4800-b813-5d3b28eb758e" providerId="ADAL" clId="{30C50BCE-CE80-476F-A563-7D0CF3153BB3}" dt="2025-08-28T16:06:45.955" v="1304" actId="20577"/>
          <ac:spMkLst>
            <pc:docMk/>
            <pc:sldMk cId="3434738512" sldId="291"/>
            <ac:spMk id="11" creationId="{7B6D3356-3E64-D778-E783-75FB944B86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CA354-34B9-45B4-A140-EBDC0601E3EC}" type="datetimeFigureOut">
              <a:rPr lang="fr-FR" smtClean="0"/>
              <a:t>28/08/2025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13C86-961B-4AF0-AA11-EBBC819A5782}" type="slidenum">
              <a:rPr lang="fr-FR" smtClean="0"/>
              <a:t>‹#›</a:t>
            </a:fld>
            <a:endParaRPr lang="fr-FR"/>
          </a:p>
        </p:txBody>
      </p:sp>
    </p:spTree>
    <p:extLst>
      <p:ext uri="{BB962C8B-B14F-4D97-AF65-F5344CB8AC3E}">
        <p14:creationId xmlns:p14="http://schemas.microsoft.com/office/powerpoint/2010/main" val="178992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endParaRPr lang="fr-FR" sz="1400">
              <a:solidFill>
                <a:srgbClr val="000000"/>
              </a:solidFill>
              <a:effectLst/>
              <a:latin typeface="Helvetica" pitchFamily="2" charset="0"/>
            </a:endParaRPr>
          </a:p>
        </p:txBody>
      </p:sp>
      <p:sp>
        <p:nvSpPr>
          <p:cNvPr id="4" name="Espace réservé du numéro de diapositive 3"/>
          <p:cNvSpPr>
            <a:spLocks noGrp="1"/>
          </p:cNvSpPr>
          <p:nvPr>
            <p:ph type="sldNum" sz="quarter" idx="5"/>
          </p:nvPr>
        </p:nvSpPr>
        <p:spPr/>
        <p:txBody>
          <a:bodyPr/>
          <a:lstStyle/>
          <a:p>
            <a:fld id="{0C713C86-961B-4AF0-AA11-EBBC819A5782}" type="slidenum">
              <a:rPr lang="fr-FR" smtClean="0"/>
              <a:t>1</a:t>
            </a:fld>
            <a:endParaRPr lang="fr-FR"/>
          </a:p>
        </p:txBody>
      </p:sp>
    </p:spTree>
    <p:extLst>
      <p:ext uri="{BB962C8B-B14F-4D97-AF65-F5344CB8AC3E}">
        <p14:creationId xmlns:p14="http://schemas.microsoft.com/office/powerpoint/2010/main" val="387051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414D7-55FC-24EF-DC6A-87613546221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56B5280-B9EF-CE66-9A46-EBCE294662D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BDC0F1C-42EE-671D-99C4-FE48949330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5AB3DAEF-BE46-EB14-2F1C-660420A514CB}"/>
              </a:ext>
            </a:extLst>
          </p:cNvPr>
          <p:cNvSpPr>
            <a:spLocks noGrp="1"/>
          </p:cNvSpPr>
          <p:nvPr>
            <p:ph type="sldNum" sz="quarter" idx="5"/>
          </p:nvPr>
        </p:nvSpPr>
        <p:spPr/>
        <p:txBody>
          <a:bodyPr/>
          <a:lstStyle/>
          <a:p>
            <a:fld id="{0C713C86-961B-4AF0-AA11-EBBC819A5782}" type="slidenum">
              <a:rPr lang="fr-FR" smtClean="0"/>
              <a:t>10</a:t>
            </a:fld>
            <a:endParaRPr lang="fr-FR"/>
          </a:p>
        </p:txBody>
      </p:sp>
    </p:spTree>
    <p:extLst>
      <p:ext uri="{BB962C8B-B14F-4D97-AF65-F5344CB8AC3E}">
        <p14:creationId xmlns:p14="http://schemas.microsoft.com/office/powerpoint/2010/main" val="3896890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p:cNvSpPr>
            <a:spLocks noGrp="1"/>
          </p:cNvSpPr>
          <p:nvPr>
            <p:ph type="sldNum" sz="quarter" idx="5"/>
          </p:nvPr>
        </p:nvSpPr>
        <p:spPr/>
        <p:txBody>
          <a:bodyPr/>
          <a:lstStyle/>
          <a:p>
            <a:fld id="{0C713C86-961B-4AF0-AA11-EBBC819A5782}" type="slidenum">
              <a:rPr lang="fr-FR" smtClean="0"/>
              <a:t>11</a:t>
            </a:fld>
            <a:endParaRPr lang="fr-FR"/>
          </a:p>
        </p:txBody>
      </p:sp>
    </p:spTree>
    <p:extLst>
      <p:ext uri="{BB962C8B-B14F-4D97-AF65-F5344CB8AC3E}">
        <p14:creationId xmlns:p14="http://schemas.microsoft.com/office/powerpoint/2010/main" val="3842295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6DF31-19C1-7BF8-6E81-02C42A2268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914C3E-58A8-E84F-ED5E-D782BAD631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0646D69-722A-8EF4-07A4-8E27A0CE85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FD494159-ABE6-777E-84AB-D2AAF2B82EED}"/>
              </a:ext>
            </a:extLst>
          </p:cNvPr>
          <p:cNvSpPr>
            <a:spLocks noGrp="1"/>
          </p:cNvSpPr>
          <p:nvPr>
            <p:ph type="sldNum" sz="quarter" idx="5"/>
          </p:nvPr>
        </p:nvSpPr>
        <p:spPr/>
        <p:txBody>
          <a:bodyPr/>
          <a:lstStyle/>
          <a:p>
            <a:fld id="{0C713C86-961B-4AF0-AA11-EBBC819A5782}" type="slidenum">
              <a:rPr lang="fr-FR" smtClean="0"/>
              <a:t>12</a:t>
            </a:fld>
            <a:endParaRPr lang="fr-FR"/>
          </a:p>
        </p:txBody>
      </p:sp>
    </p:spTree>
    <p:extLst>
      <p:ext uri="{BB962C8B-B14F-4D97-AF65-F5344CB8AC3E}">
        <p14:creationId xmlns:p14="http://schemas.microsoft.com/office/powerpoint/2010/main" val="2670981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D15D6-5C95-6E69-BDC2-25C828091E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D994E2-4DC7-A785-D9FB-FF484191587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C233E77-4CEC-2D79-931D-9E2717AE87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0F1F0BF7-20FE-975A-56FF-64DD3AB48283}"/>
              </a:ext>
            </a:extLst>
          </p:cNvPr>
          <p:cNvSpPr>
            <a:spLocks noGrp="1"/>
          </p:cNvSpPr>
          <p:nvPr>
            <p:ph type="sldNum" sz="quarter" idx="5"/>
          </p:nvPr>
        </p:nvSpPr>
        <p:spPr/>
        <p:txBody>
          <a:bodyPr/>
          <a:lstStyle/>
          <a:p>
            <a:fld id="{0C713C86-961B-4AF0-AA11-EBBC819A5782}" type="slidenum">
              <a:rPr lang="fr-FR" smtClean="0"/>
              <a:t>13</a:t>
            </a:fld>
            <a:endParaRPr lang="fr-FR"/>
          </a:p>
        </p:txBody>
      </p:sp>
    </p:spTree>
    <p:extLst>
      <p:ext uri="{BB962C8B-B14F-4D97-AF65-F5344CB8AC3E}">
        <p14:creationId xmlns:p14="http://schemas.microsoft.com/office/powerpoint/2010/main" val="2679956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0A140-0C12-7085-E5BC-BE9C91FF6A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D39DED-1257-4C71-957F-36878FA041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A63EC1-8E51-E833-2B83-FD3752314B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E9025326-FFC7-5B58-86D2-C41525E6F493}"/>
              </a:ext>
            </a:extLst>
          </p:cNvPr>
          <p:cNvSpPr>
            <a:spLocks noGrp="1"/>
          </p:cNvSpPr>
          <p:nvPr>
            <p:ph type="sldNum" sz="quarter" idx="5"/>
          </p:nvPr>
        </p:nvSpPr>
        <p:spPr/>
        <p:txBody>
          <a:bodyPr/>
          <a:lstStyle/>
          <a:p>
            <a:fld id="{0C713C86-961B-4AF0-AA11-EBBC819A5782}" type="slidenum">
              <a:rPr lang="fr-FR" smtClean="0"/>
              <a:t>14</a:t>
            </a:fld>
            <a:endParaRPr lang="fr-FR"/>
          </a:p>
        </p:txBody>
      </p:sp>
    </p:spTree>
    <p:extLst>
      <p:ext uri="{BB962C8B-B14F-4D97-AF65-F5344CB8AC3E}">
        <p14:creationId xmlns:p14="http://schemas.microsoft.com/office/powerpoint/2010/main" val="313490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83D33-6244-3B13-BB14-42A5A4F269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51E92B-3F47-31EE-6E84-0D86C994990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2A7A508-68D0-0CBD-287C-72BABD0A92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DC624CB8-BF5D-AD93-C3AD-6EEC63A53AD0}"/>
              </a:ext>
            </a:extLst>
          </p:cNvPr>
          <p:cNvSpPr>
            <a:spLocks noGrp="1"/>
          </p:cNvSpPr>
          <p:nvPr>
            <p:ph type="sldNum" sz="quarter" idx="5"/>
          </p:nvPr>
        </p:nvSpPr>
        <p:spPr/>
        <p:txBody>
          <a:bodyPr/>
          <a:lstStyle/>
          <a:p>
            <a:fld id="{0C713C86-961B-4AF0-AA11-EBBC819A5782}" type="slidenum">
              <a:rPr lang="fr-FR" smtClean="0"/>
              <a:t>15</a:t>
            </a:fld>
            <a:endParaRPr lang="fr-FR"/>
          </a:p>
        </p:txBody>
      </p:sp>
    </p:spTree>
    <p:extLst>
      <p:ext uri="{BB962C8B-B14F-4D97-AF65-F5344CB8AC3E}">
        <p14:creationId xmlns:p14="http://schemas.microsoft.com/office/powerpoint/2010/main" val="4179863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B4CE3-B8C9-682D-9B3A-727FE09F59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283C2C5-CE88-C91B-1A30-A0437D50649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0FA2FE8-AFB5-CEAE-F465-3ADF706EB3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6E99B747-7859-9A88-D1D4-A8BCC02211FC}"/>
              </a:ext>
            </a:extLst>
          </p:cNvPr>
          <p:cNvSpPr>
            <a:spLocks noGrp="1"/>
          </p:cNvSpPr>
          <p:nvPr>
            <p:ph type="sldNum" sz="quarter" idx="5"/>
          </p:nvPr>
        </p:nvSpPr>
        <p:spPr/>
        <p:txBody>
          <a:bodyPr/>
          <a:lstStyle/>
          <a:p>
            <a:fld id="{0C713C86-961B-4AF0-AA11-EBBC819A5782}" type="slidenum">
              <a:rPr lang="fr-FR" smtClean="0"/>
              <a:t>16</a:t>
            </a:fld>
            <a:endParaRPr lang="fr-FR"/>
          </a:p>
        </p:txBody>
      </p:sp>
    </p:spTree>
    <p:extLst>
      <p:ext uri="{BB962C8B-B14F-4D97-AF65-F5344CB8AC3E}">
        <p14:creationId xmlns:p14="http://schemas.microsoft.com/office/powerpoint/2010/main" val="1197275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6D57F-0976-7489-C7B7-DC153DACA6B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32C1AE-3863-846C-6045-C10100615A0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9352EB5-4A65-D8D4-7CED-B255E907A9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A91DF583-18D1-1C22-5E0A-C28E2831CCAF}"/>
              </a:ext>
            </a:extLst>
          </p:cNvPr>
          <p:cNvSpPr>
            <a:spLocks noGrp="1"/>
          </p:cNvSpPr>
          <p:nvPr>
            <p:ph type="sldNum" sz="quarter" idx="5"/>
          </p:nvPr>
        </p:nvSpPr>
        <p:spPr/>
        <p:txBody>
          <a:bodyPr/>
          <a:lstStyle/>
          <a:p>
            <a:fld id="{0C713C86-961B-4AF0-AA11-EBBC819A5782}" type="slidenum">
              <a:rPr lang="fr-FR" smtClean="0"/>
              <a:t>17</a:t>
            </a:fld>
            <a:endParaRPr lang="fr-FR"/>
          </a:p>
        </p:txBody>
      </p:sp>
    </p:spTree>
    <p:extLst>
      <p:ext uri="{BB962C8B-B14F-4D97-AF65-F5344CB8AC3E}">
        <p14:creationId xmlns:p14="http://schemas.microsoft.com/office/powerpoint/2010/main" val="4006417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5ECDC-C6AB-F3BE-4FDE-334E2CB98E9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8B07B3-B73A-1325-7DE7-30A60423BE2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66261C-663E-2BA6-DD7B-9E480B14CC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18C3FBFB-01CF-62B4-4295-BEE1D14DCFDC}"/>
              </a:ext>
            </a:extLst>
          </p:cNvPr>
          <p:cNvSpPr>
            <a:spLocks noGrp="1"/>
          </p:cNvSpPr>
          <p:nvPr>
            <p:ph type="sldNum" sz="quarter" idx="5"/>
          </p:nvPr>
        </p:nvSpPr>
        <p:spPr/>
        <p:txBody>
          <a:bodyPr/>
          <a:lstStyle/>
          <a:p>
            <a:fld id="{0C713C86-961B-4AF0-AA11-EBBC819A5782}" type="slidenum">
              <a:rPr lang="fr-FR" smtClean="0"/>
              <a:t>18</a:t>
            </a:fld>
            <a:endParaRPr lang="fr-FR"/>
          </a:p>
        </p:txBody>
      </p:sp>
    </p:spTree>
    <p:extLst>
      <p:ext uri="{BB962C8B-B14F-4D97-AF65-F5344CB8AC3E}">
        <p14:creationId xmlns:p14="http://schemas.microsoft.com/office/powerpoint/2010/main" val="1845466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856C0-8C20-A6C1-43F8-D73227469A0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F0FF3E-AA31-1801-9BFA-4E85440DEBE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1D3B58E-97DF-B08C-CDB9-BBBD026681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94045A6E-B46C-CC4D-1A6C-302A35BE11E6}"/>
              </a:ext>
            </a:extLst>
          </p:cNvPr>
          <p:cNvSpPr>
            <a:spLocks noGrp="1"/>
          </p:cNvSpPr>
          <p:nvPr>
            <p:ph type="sldNum" sz="quarter" idx="5"/>
          </p:nvPr>
        </p:nvSpPr>
        <p:spPr/>
        <p:txBody>
          <a:bodyPr/>
          <a:lstStyle/>
          <a:p>
            <a:fld id="{0C713C86-961B-4AF0-AA11-EBBC819A5782}" type="slidenum">
              <a:rPr lang="fr-FR" smtClean="0"/>
              <a:t>19</a:t>
            </a:fld>
            <a:endParaRPr lang="fr-FR"/>
          </a:p>
        </p:txBody>
      </p:sp>
    </p:spTree>
    <p:extLst>
      <p:ext uri="{BB962C8B-B14F-4D97-AF65-F5344CB8AC3E}">
        <p14:creationId xmlns:p14="http://schemas.microsoft.com/office/powerpoint/2010/main" val="194319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0CE76-65BB-7FB2-B815-C458292C07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1214BA0-BFA0-ABEF-F363-286669F905C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CA85C25-2351-4234-D2EA-3C1B9BBA11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latin typeface="Helvetica" pitchFamily="2" charset="0"/>
              </a:rPr>
              <a:t>Avantage / inconvénient de chaque situation : </a:t>
            </a:r>
            <a:br>
              <a:rPr lang="fr-FR" sz="1400">
                <a:latin typeface="Helvetica" pitchFamily="2" charset="0"/>
              </a:rPr>
            </a:br>
            <a:r>
              <a:rPr lang="fr-FR" sz="1400">
                <a:latin typeface="Helvetica" pitchFamily="2" charset="0"/>
              </a:rPr>
              <a:t>OCCE sécurisant et cadrant, assurance comprise MAIF.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a:latin typeface="Helvetica" pitchFamily="2" charset="0"/>
              </a:rPr>
              <a:t>Association responsabilité des dirigeants représentants l’association, souplesse de fonctionnement (identique asso loi 1901).  Avec USEP, assurance auprès de la MAIF.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a:latin typeface="Helvetica" pitchFamily="2" charset="0"/>
              </a:rPr>
              <a:t>Pas de conventionnement asso / DSDEN en direct</a:t>
            </a:r>
          </a:p>
        </p:txBody>
      </p:sp>
      <p:sp>
        <p:nvSpPr>
          <p:cNvPr id="4" name="Espace réservé du numéro de diapositive 3">
            <a:extLst>
              <a:ext uri="{FF2B5EF4-FFF2-40B4-BE49-F238E27FC236}">
                <a16:creationId xmlns:a16="http://schemas.microsoft.com/office/drawing/2014/main" id="{3699D6C1-C3B1-B623-0321-1DE348A3F0F0}"/>
              </a:ext>
            </a:extLst>
          </p:cNvPr>
          <p:cNvSpPr>
            <a:spLocks noGrp="1"/>
          </p:cNvSpPr>
          <p:nvPr>
            <p:ph type="sldNum" sz="quarter" idx="5"/>
          </p:nvPr>
        </p:nvSpPr>
        <p:spPr/>
        <p:txBody>
          <a:bodyPr/>
          <a:lstStyle/>
          <a:p>
            <a:fld id="{0C713C86-961B-4AF0-AA11-EBBC819A5782}" type="slidenum">
              <a:rPr lang="fr-FR" smtClean="0"/>
              <a:t>2</a:t>
            </a:fld>
            <a:endParaRPr lang="fr-FR"/>
          </a:p>
        </p:txBody>
      </p:sp>
    </p:spTree>
    <p:extLst>
      <p:ext uri="{BB962C8B-B14F-4D97-AF65-F5344CB8AC3E}">
        <p14:creationId xmlns:p14="http://schemas.microsoft.com/office/powerpoint/2010/main" val="39480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2978A-FD89-5F56-23C6-E3335F69B8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CE4842-247F-DB3E-7AB9-64E5414745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512F321-FDE5-C7B7-FB18-03E9BA3297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5BF30EB0-389E-EEA9-1CF1-0DF3C742D234}"/>
              </a:ext>
            </a:extLst>
          </p:cNvPr>
          <p:cNvSpPr>
            <a:spLocks noGrp="1"/>
          </p:cNvSpPr>
          <p:nvPr>
            <p:ph type="sldNum" sz="quarter" idx="5"/>
          </p:nvPr>
        </p:nvSpPr>
        <p:spPr/>
        <p:txBody>
          <a:bodyPr/>
          <a:lstStyle/>
          <a:p>
            <a:fld id="{0C713C86-961B-4AF0-AA11-EBBC819A5782}" type="slidenum">
              <a:rPr lang="fr-FR" smtClean="0"/>
              <a:t>3</a:t>
            </a:fld>
            <a:endParaRPr lang="fr-FR"/>
          </a:p>
        </p:txBody>
      </p:sp>
    </p:spTree>
    <p:extLst>
      <p:ext uri="{BB962C8B-B14F-4D97-AF65-F5344CB8AC3E}">
        <p14:creationId xmlns:p14="http://schemas.microsoft.com/office/powerpoint/2010/main" val="97535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C9F4A-21CF-8497-DA73-FCC41AE23BF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583344E-2191-940F-B00F-1B273D6CCB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BA6469B-DA1C-E5C9-E61C-799F677980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8299A4E1-E5D0-774D-7964-1DF28C8B443B}"/>
              </a:ext>
            </a:extLst>
          </p:cNvPr>
          <p:cNvSpPr>
            <a:spLocks noGrp="1"/>
          </p:cNvSpPr>
          <p:nvPr>
            <p:ph type="sldNum" sz="quarter" idx="5"/>
          </p:nvPr>
        </p:nvSpPr>
        <p:spPr/>
        <p:txBody>
          <a:bodyPr/>
          <a:lstStyle/>
          <a:p>
            <a:fld id="{0C713C86-961B-4AF0-AA11-EBBC819A5782}" type="slidenum">
              <a:rPr lang="fr-FR" smtClean="0"/>
              <a:t>4</a:t>
            </a:fld>
            <a:endParaRPr lang="fr-FR"/>
          </a:p>
        </p:txBody>
      </p:sp>
    </p:spTree>
    <p:extLst>
      <p:ext uri="{BB962C8B-B14F-4D97-AF65-F5344CB8AC3E}">
        <p14:creationId xmlns:p14="http://schemas.microsoft.com/office/powerpoint/2010/main" val="370320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3828-DB4F-81FD-4EDA-E9CF3ED84FC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5FF19A7-7E99-4EBD-0238-4EF48C3F9AD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09203F-BEC8-B8F0-FD88-46A8FFE510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BEF1E12C-AF7C-4A61-2598-8A67C68B174F}"/>
              </a:ext>
            </a:extLst>
          </p:cNvPr>
          <p:cNvSpPr>
            <a:spLocks noGrp="1"/>
          </p:cNvSpPr>
          <p:nvPr>
            <p:ph type="sldNum" sz="quarter" idx="5"/>
          </p:nvPr>
        </p:nvSpPr>
        <p:spPr/>
        <p:txBody>
          <a:bodyPr/>
          <a:lstStyle/>
          <a:p>
            <a:fld id="{0C713C86-961B-4AF0-AA11-EBBC819A5782}" type="slidenum">
              <a:rPr lang="fr-FR" smtClean="0"/>
              <a:t>5</a:t>
            </a:fld>
            <a:endParaRPr lang="fr-FR"/>
          </a:p>
        </p:txBody>
      </p:sp>
    </p:spTree>
    <p:extLst>
      <p:ext uri="{BB962C8B-B14F-4D97-AF65-F5344CB8AC3E}">
        <p14:creationId xmlns:p14="http://schemas.microsoft.com/office/powerpoint/2010/main" val="15032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BE25E-8E42-713D-FEE6-6F6A1394C10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B6AED58-683A-BE76-0BC3-3155E4D365D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B05D7F8-38D3-6783-5E51-FADCEA2CED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B8CA8793-6282-08FD-1AD1-FDA2BFF9F9B5}"/>
              </a:ext>
            </a:extLst>
          </p:cNvPr>
          <p:cNvSpPr>
            <a:spLocks noGrp="1"/>
          </p:cNvSpPr>
          <p:nvPr>
            <p:ph type="sldNum" sz="quarter" idx="5"/>
          </p:nvPr>
        </p:nvSpPr>
        <p:spPr/>
        <p:txBody>
          <a:bodyPr/>
          <a:lstStyle/>
          <a:p>
            <a:fld id="{0C713C86-961B-4AF0-AA11-EBBC819A5782}" type="slidenum">
              <a:rPr lang="fr-FR" smtClean="0"/>
              <a:t>6</a:t>
            </a:fld>
            <a:endParaRPr lang="fr-FR"/>
          </a:p>
        </p:txBody>
      </p:sp>
    </p:spTree>
    <p:extLst>
      <p:ext uri="{BB962C8B-B14F-4D97-AF65-F5344CB8AC3E}">
        <p14:creationId xmlns:p14="http://schemas.microsoft.com/office/powerpoint/2010/main" val="193013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FEB07-033C-0C69-E15A-F4BAA455420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845F33-69C5-C145-C59E-434E42CF19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C9ECD02-385F-CC7A-8B58-5F405AB27E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F14CED15-30F4-6104-1C0F-B0A53AB379DC}"/>
              </a:ext>
            </a:extLst>
          </p:cNvPr>
          <p:cNvSpPr>
            <a:spLocks noGrp="1"/>
          </p:cNvSpPr>
          <p:nvPr>
            <p:ph type="sldNum" sz="quarter" idx="5"/>
          </p:nvPr>
        </p:nvSpPr>
        <p:spPr/>
        <p:txBody>
          <a:bodyPr/>
          <a:lstStyle/>
          <a:p>
            <a:fld id="{0C713C86-961B-4AF0-AA11-EBBC819A5782}" type="slidenum">
              <a:rPr lang="fr-FR" smtClean="0"/>
              <a:t>7</a:t>
            </a:fld>
            <a:endParaRPr lang="fr-FR"/>
          </a:p>
        </p:txBody>
      </p:sp>
    </p:spTree>
    <p:extLst>
      <p:ext uri="{BB962C8B-B14F-4D97-AF65-F5344CB8AC3E}">
        <p14:creationId xmlns:p14="http://schemas.microsoft.com/office/powerpoint/2010/main" val="309513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393D1-3733-DAD6-78FC-C75C499764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D397BF-401C-2272-4ACC-61F94CE0A53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66AFF0A-F9F4-BA10-4404-E485927991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D33CCF13-F459-1A50-C0B2-121A8ADBEFD5}"/>
              </a:ext>
            </a:extLst>
          </p:cNvPr>
          <p:cNvSpPr>
            <a:spLocks noGrp="1"/>
          </p:cNvSpPr>
          <p:nvPr>
            <p:ph type="sldNum" sz="quarter" idx="5"/>
          </p:nvPr>
        </p:nvSpPr>
        <p:spPr/>
        <p:txBody>
          <a:bodyPr/>
          <a:lstStyle/>
          <a:p>
            <a:fld id="{0C713C86-961B-4AF0-AA11-EBBC819A5782}" type="slidenum">
              <a:rPr lang="fr-FR" smtClean="0"/>
              <a:t>8</a:t>
            </a:fld>
            <a:endParaRPr lang="fr-FR"/>
          </a:p>
        </p:txBody>
      </p:sp>
    </p:spTree>
    <p:extLst>
      <p:ext uri="{BB962C8B-B14F-4D97-AF65-F5344CB8AC3E}">
        <p14:creationId xmlns:p14="http://schemas.microsoft.com/office/powerpoint/2010/main" val="136838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7A539-E28F-0B05-A64D-D6BDD2B54F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629E02-4DAF-42EB-A0AB-F5A70FCAFBC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A12309A-2C91-3275-8B00-B170D41E09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latin typeface="Helvetica" pitchFamily="2" charset="0"/>
            </a:endParaRPr>
          </a:p>
        </p:txBody>
      </p:sp>
      <p:sp>
        <p:nvSpPr>
          <p:cNvPr id="4" name="Espace réservé du numéro de diapositive 3">
            <a:extLst>
              <a:ext uri="{FF2B5EF4-FFF2-40B4-BE49-F238E27FC236}">
                <a16:creationId xmlns:a16="http://schemas.microsoft.com/office/drawing/2014/main" id="{4F53FF36-FB93-DD5C-783B-9F03F52F748A}"/>
              </a:ext>
            </a:extLst>
          </p:cNvPr>
          <p:cNvSpPr>
            <a:spLocks noGrp="1"/>
          </p:cNvSpPr>
          <p:nvPr>
            <p:ph type="sldNum" sz="quarter" idx="5"/>
          </p:nvPr>
        </p:nvSpPr>
        <p:spPr/>
        <p:txBody>
          <a:bodyPr/>
          <a:lstStyle/>
          <a:p>
            <a:fld id="{0C713C86-961B-4AF0-AA11-EBBC819A5782}" type="slidenum">
              <a:rPr lang="fr-FR" smtClean="0"/>
              <a:t>9</a:t>
            </a:fld>
            <a:endParaRPr lang="fr-FR"/>
          </a:p>
        </p:txBody>
      </p:sp>
    </p:spTree>
    <p:extLst>
      <p:ext uri="{BB962C8B-B14F-4D97-AF65-F5344CB8AC3E}">
        <p14:creationId xmlns:p14="http://schemas.microsoft.com/office/powerpoint/2010/main" val="2756350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normAutofit/>
          </a:bodyPr>
          <a:lstStyle>
            <a:lvl1pPr algn="ctr">
              <a:defRPr lang="fr-FR" sz="6000" b="1" kern="1200" cap="all" baseline="0" dirty="0">
                <a:solidFill>
                  <a:srgbClr val="FFC000"/>
                </a:solidFill>
                <a:latin typeface="+mj-lt"/>
                <a:ea typeface="+mj-ea"/>
                <a:cs typeface="+mj-cs"/>
              </a:defRPr>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normAutofit/>
          </a:bodyPr>
          <a:lstStyle>
            <a:lvl1pPr marL="0" indent="0" algn="ctr" defTabSz="914400" rtl="0" eaLnBrk="1" latinLnBrk="0" hangingPunct="1">
              <a:lnSpc>
                <a:spcPct val="90000"/>
              </a:lnSpc>
              <a:spcBef>
                <a:spcPts val="1000"/>
              </a:spcBef>
              <a:buFontTx/>
              <a:buNone/>
              <a:defRPr lang="fr-FR" sz="2400" kern="1200" dirty="0">
                <a:solidFill>
                  <a:schemeClr val="accent5">
                    <a:lumMod val="60000"/>
                    <a:lumOff val="40000"/>
                  </a:schemeClr>
                </a:solidFill>
                <a:latin typeface="Bauhaus 93" panose="04030905020B02020C02" pitchFamily="82"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i="1"/>
            </a:lvl1pPr>
          </a:lstStyle>
          <a:p>
            <a:fld id="{247979CF-9BFD-CA46-AA10-436AE70D495D}" type="datetime1">
              <a:rPr lang="fr-FR" smtClean="0"/>
              <a:t>28/08/2025</a:t>
            </a:fld>
            <a:endParaRPr lang="fr-FR"/>
          </a:p>
        </p:txBody>
      </p:sp>
      <p:sp>
        <p:nvSpPr>
          <p:cNvPr id="5" name="Espace réservé du pied de page 4"/>
          <p:cNvSpPr>
            <a:spLocks noGrp="1"/>
          </p:cNvSpPr>
          <p:nvPr>
            <p:ph type="ftr" sz="quarter" idx="11"/>
          </p:nvPr>
        </p:nvSpPr>
        <p:spPr/>
        <p:txBody>
          <a:bodyPr/>
          <a:lstStyle>
            <a:lvl1pPr>
              <a:defRPr i="1"/>
            </a:lvl1pPr>
          </a:lstStyle>
          <a:p>
            <a:r>
              <a:rPr lang="fr-FR"/>
              <a:t>USEP nationale</a:t>
            </a:r>
          </a:p>
        </p:txBody>
      </p:sp>
    </p:spTree>
    <p:extLst>
      <p:ext uri="{BB962C8B-B14F-4D97-AF65-F5344CB8AC3E}">
        <p14:creationId xmlns:p14="http://schemas.microsoft.com/office/powerpoint/2010/main" val="212025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4" name="Espace réservé de la date 3"/>
          <p:cNvSpPr>
            <a:spLocks noGrp="1"/>
          </p:cNvSpPr>
          <p:nvPr>
            <p:ph type="dt" sz="half" idx="10"/>
          </p:nvPr>
        </p:nvSpPr>
        <p:spPr/>
        <p:txBody>
          <a:bodyPr/>
          <a:lstStyle/>
          <a:p>
            <a:fld id="{EA9F32A8-556A-CD4F-A13B-E930873CE173}" type="datetime1">
              <a:rPr lang="fr-FR" smtClean="0"/>
              <a:t>28/08/2025</a:t>
            </a:fld>
            <a:endParaRPr lang="fr-FR"/>
          </a:p>
        </p:txBody>
      </p:sp>
      <p:sp>
        <p:nvSpPr>
          <p:cNvPr id="5" name="Espace réservé du pied de page 4"/>
          <p:cNvSpPr>
            <a:spLocks noGrp="1"/>
          </p:cNvSpPr>
          <p:nvPr>
            <p:ph type="ftr" sz="quarter" idx="11"/>
          </p:nvPr>
        </p:nvSpPr>
        <p:spPr/>
        <p:txBody>
          <a:bodyPr/>
          <a:lstStyle/>
          <a:p>
            <a:r>
              <a:rPr lang="fr-FR"/>
              <a:t>USEP nationale</a:t>
            </a:r>
          </a:p>
        </p:txBody>
      </p:sp>
      <p:sp>
        <p:nvSpPr>
          <p:cNvPr id="6" name="Espace réservé du numéro de diapositive 5"/>
          <p:cNvSpPr>
            <a:spLocks noGrp="1"/>
          </p:cNvSpPr>
          <p:nvPr>
            <p:ph type="sldNum" sz="quarter" idx="12"/>
          </p:nvPr>
        </p:nvSpPr>
        <p:spPr/>
        <p:txBody>
          <a:bodyPr/>
          <a:lstStyle/>
          <a:p>
            <a:fld id="{31E013BF-C868-4202-8142-81E9E4169776}" type="slidenum">
              <a:rPr lang="fr-FR" smtClean="0"/>
              <a:t>‹#›</a:t>
            </a:fld>
            <a:endParaRPr lang="fr-FR"/>
          </a:p>
        </p:txBody>
      </p:sp>
    </p:spTree>
    <p:extLst>
      <p:ext uri="{BB962C8B-B14F-4D97-AF65-F5344CB8AC3E}">
        <p14:creationId xmlns:p14="http://schemas.microsoft.com/office/powerpoint/2010/main" val="373242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1289957"/>
            <a:ext cx="2628900" cy="488700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955220" y="365125"/>
            <a:ext cx="761728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4" name="Espace réservé de la date 3"/>
          <p:cNvSpPr>
            <a:spLocks noGrp="1"/>
          </p:cNvSpPr>
          <p:nvPr>
            <p:ph type="dt" sz="half" idx="10"/>
          </p:nvPr>
        </p:nvSpPr>
        <p:spPr/>
        <p:txBody>
          <a:bodyPr/>
          <a:lstStyle/>
          <a:p>
            <a:fld id="{D6CB391C-91B5-1049-8CAC-3A93B8BEAA2E}" type="datetime1">
              <a:rPr lang="fr-FR" smtClean="0"/>
              <a:t>28/08/2025</a:t>
            </a:fld>
            <a:endParaRPr lang="fr-FR"/>
          </a:p>
        </p:txBody>
      </p:sp>
      <p:sp>
        <p:nvSpPr>
          <p:cNvPr id="5" name="Espace réservé du pied de page 4"/>
          <p:cNvSpPr>
            <a:spLocks noGrp="1"/>
          </p:cNvSpPr>
          <p:nvPr>
            <p:ph type="ftr" sz="quarter" idx="11"/>
          </p:nvPr>
        </p:nvSpPr>
        <p:spPr/>
        <p:txBody>
          <a:bodyPr/>
          <a:lstStyle/>
          <a:p>
            <a:r>
              <a:rPr lang="fr-FR"/>
              <a:t>USEP nationale</a:t>
            </a:r>
          </a:p>
        </p:txBody>
      </p:sp>
      <p:sp>
        <p:nvSpPr>
          <p:cNvPr id="6" name="Espace réservé du numéro de diapositive 5"/>
          <p:cNvSpPr>
            <a:spLocks noGrp="1"/>
          </p:cNvSpPr>
          <p:nvPr>
            <p:ph type="sldNum" sz="quarter" idx="12"/>
          </p:nvPr>
        </p:nvSpPr>
        <p:spPr/>
        <p:txBody>
          <a:bodyPr/>
          <a:lstStyle/>
          <a:p>
            <a:fld id="{31E013BF-C868-4202-8142-81E9E4169776}" type="slidenum">
              <a:rPr lang="fr-FR" smtClean="0"/>
              <a:t>‹#›</a:t>
            </a:fld>
            <a:endParaRPr lang="fr-FR"/>
          </a:p>
        </p:txBody>
      </p:sp>
    </p:spTree>
    <p:extLst>
      <p:ext uri="{BB962C8B-B14F-4D97-AF65-F5344CB8AC3E}">
        <p14:creationId xmlns:p14="http://schemas.microsoft.com/office/powerpoint/2010/main" val="371210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lang="fr-FR" sz="5400" kern="1200" dirty="0">
                <a:solidFill>
                  <a:srgbClr val="FFC000"/>
                </a:solidFill>
                <a:latin typeface="+mj-lt"/>
                <a:ea typeface="+mn-ea"/>
                <a:cs typeface="+mn-cs"/>
              </a:defRPr>
            </a:lvl1pPr>
          </a:lstStyle>
          <a:p>
            <a:r>
              <a:rPr lang="fr-FR"/>
              <a:t>Modifiez le style du titre</a:t>
            </a:r>
          </a:p>
        </p:txBody>
      </p:sp>
      <p:sp>
        <p:nvSpPr>
          <p:cNvPr id="3" name="Espace réservé du contenu 2"/>
          <p:cNvSpPr>
            <a:spLocks noGrp="1"/>
          </p:cNvSpPr>
          <p:nvPr>
            <p:ph idx="1"/>
          </p:nvPr>
        </p:nvSpPr>
        <p:spPr/>
        <p:txBody>
          <a:bodyPr/>
          <a:lstStyle>
            <a:lvl2pPr marL="800100" indent="-342900">
              <a:buFont typeface="Wingdings" panose="05000000000000000000" pitchFamily="2" charset="2"/>
              <a:buChar char="Ø"/>
              <a:defRPr/>
            </a:lvl2pPr>
            <a:lvl3pPr marL="1143000" indent="-228600">
              <a:buFont typeface="Wingdings" panose="05000000000000000000" pitchFamily="2" charset="2"/>
              <a:buChar char="ü"/>
              <a:defRPr/>
            </a:lvl3pPr>
            <a:lvl4pPr marL="1657350" indent="-285750">
              <a:buFont typeface="Bauhaus" pitchFamily="2" charset="0"/>
              <a:buChar char="-"/>
              <a:defRPr/>
            </a:lvl4pPr>
          </a:lstStyle>
          <a:p>
            <a:pPr lvl="0"/>
            <a:r>
              <a:rPr lang="fr-FR"/>
              <a:t>Modifiez les styles du texte du masque</a:t>
            </a:r>
          </a:p>
          <a:p>
            <a:pPr lvl="1"/>
            <a:r>
              <a:rPr lang="fr-FR"/>
              <a:t>Deuxième niveau</a:t>
            </a:r>
          </a:p>
          <a:p>
            <a:pPr lvl="2"/>
            <a:r>
              <a:rPr lang="fr-FR"/>
              <a:t> Troisième niveau</a:t>
            </a:r>
          </a:p>
          <a:p>
            <a:pPr lvl="3"/>
            <a:r>
              <a:rPr lang="fr-FR"/>
              <a:t>Quatrième niveau</a:t>
            </a:r>
          </a:p>
        </p:txBody>
      </p:sp>
      <p:sp>
        <p:nvSpPr>
          <p:cNvPr id="4" name="Espace réservé de la date 3"/>
          <p:cNvSpPr>
            <a:spLocks noGrp="1"/>
          </p:cNvSpPr>
          <p:nvPr>
            <p:ph type="dt" sz="half" idx="10"/>
          </p:nvPr>
        </p:nvSpPr>
        <p:spPr/>
        <p:txBody>
          <a:bodyPr/>
          <a:lstStyle/>
          <a:p>
            <a:fld id="{0C02BEA4-2B72-3A43-B65D-B18DE57A38DD}" type="datetime1">
              <a:rPr lang="fr-FR" smtClean="0"/>
              <a:t>28/08/2025</a:t>
            </a:fld>
            <a:endParaRPr lang="fr-FR"/>
          </a:p>
        </p:txBody>
      </p:sp>
      <p:sp>
        <p:nvSpPr>
          <p:cNvPr id="5" name="Espace réservé du pied de page 4"/>
          <p:cNvSpPr>
            <a:spLocks noGrp="1"/>
          </p:cNvSpPr>
          <p:nvPr>
            <p:ph type="ftr" sz="quarter" idx="11"/>
          </p:nvPr>
        </p:nvSpPr>
        <p:spPr/>
        <p:txBody>
          <a:bodyPr/>
          <a:lstStyle/>
          <a:p>
            <a:r>
              <a:rPr lang="fr-FR"/>
              <a:t>USEP nationale</a:t>
            </a:r>
          </a:p>
        </p:txBody>
      </p:sp>
      <p:sp>
        <p:nvSpPr>
          <p:cNvPr id="6" name="Espace réservé du numéro de diapositive 5"/>
          <p:cNvSpPr>
            <a:spLocks noGrp="1"/>
          </p:cNvSpPr>
          <p:nvPr>
            <p:ph type="sldNum" sz="quarter" idx="12"/>
          </p:nvPr>
        </p:nvSpPr>
        <p:spPr/>
        <p:txBody>
          <a:bodyPr/>
          <a:lstStyle/>
          <a:p>
            <a:fld id="{31E013BF-C868-4202-8142-81E9E4169776}" type="slidenum">
              <a:rPr lang="fr-FR" smtClean="0"/>
              <a:t>‹#›</a:t>
            </a:fld>
            <a:endParaRPr lang="fr-FR"/>
          </a:p>
        </p:txBody>
      </p:sp>
    </p:spTree>
    <p:extLst>
      <p:ext uri="{BB962C8B-B14F-4D97-AF65-F5344CB8AC3E}">
        <p14:creationId xmlns:p14="http://schemas.microsoft.com/office/powerpoint/2010/main" val="301709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55220" y="1709738"/>
            <a:ext cx="10392230" cy="2852737"/>
          </a:xfrm>
        </p:spPr>
        <p:txBody>
          <a:bodyPr anchor="b">
            <a:normAutofit/>
          </a:bodyPr>
          <a:lstStyle>
            <a:lvl1pPr>
              <a:defRPr lang="fr-FR" sz="5400" kern="1200" dirty="0">
                <a:solidFill>
                  <a:srgbClr val="FFC000"/>
                </a:solidFill>
                <a:latin typeface="+mj-lt"/>
                <a:ea typeface="+mn-ea"/>
                <a:cs typeface="+mn-cs"/>
              </a:defRPr>
            </a:lvl1pPr>
          </a:lstStyle>
          <a:p>
            <a:r>
              <a:rPr lang="fr-FR"/>
              <a:t>Modifiez le style du titre</a:t>
            </a:r>
          </a:p>
        </p:txBody>
      </p:sp>
      <p:sp>
        <p:nvSpPr>
          <p:cNvPr id="3" name="Espace réservé du texte 2"/>
          <p:cNvSpPr>
            <a:spLocks noGrp="1"/>
          </p:cNvSpPr>
          <p:nvPr>
            <p:ph type="body" idx="1"/>
          </p:nvPr>
        </p:nvSpPr>
        <p:spPr>
          <a:xfrm>
            <a:off x="955220" y="4589463"/>
            <a:ext cx="10392230" cy="1500187"/>
          </a:xfrm>
        </p:spPr>
        <p:txBody>
          <a:bodyPr>
            <a:normAutofit/>
          </a:bodyPr>
          <a:lstStyle>
            <a:lvl1pPr marL="0" indent="0">
              <a:buNone/>
              <a:defRPr lang="fr-FR" sz="2400" kern="1200" dirty="0" smtClean="0">
                <a:solidFill>
                  <a:schemeClr val="accent5">
                    <a:lumMod val="60000"/>
                    <a:lumOff val="40000"/>
                  </a:schemeClr>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0A9AAD2-9CD9-6A46-B792-B266629963F1}" type="datetime1">
              <a:rPr lang="fr-FR" smtClean="0"/>
              <a:t>28/08/2025</a:t>
            </a:fld>
            <a:endParaRPr lang="fr-FR"/>
          </a:p>
        </p:txBody>
      </p:sp>
      <p:sp>
        <p:nvSpPr>
          <p:cNvPr id="5" name="Espace réservé du pied de page 4"/>
          <p:cNvSpPr>
            <a:spLocks noGrp="1"/>
          </p:cNvSpPr>
          <p:nvPr>
            <p:ph type="ftr" sz="quarter" idx="11"/>
          </p:nvPr>
        </p:nvSpPr>
        <p:spPr/>
        <p:txBody>
          <a:bodyPr/>
          <a:lstStyle/>
          <a:p>
            <a:r>
              <a:rPr lang="fr-FR"/>
              <a:t>USEP nationale</a:t>
            </a:r>
          </a:p>
        </p:txBody>
      </p:sp>
      <p:sp>
        <p:nvSpPr>
          <p:cNvPr id="6" name="Espace réservé du numéro de diapositive 5"/>
          <p:cNvSpPr>
            <a:spLocks noGrp="1"/>
          </p:cNvSpPr>
          <p:nvPr>
            <p:ph type="sldNum" sz="quarter" idx="12"/>
          </p:nvPr>
        </p:nvSpPr>
        <p:spPr/>
        <p:txBody>
          <a:bodyPr/>
          <a:lstStyle/>
          <a:p>
            <a:fld id="{31E013BF-C868-4202-8142-81E9E4169776}" type="slidenum">
              <a:rPr lang="fr-FR" smtClean="0"/>
              <a:t>‹#›</a:t>
            </a:fld>
            <a:endParaRPr lang="fr-FR"/>
          </a:p>
        </p:txBody>
      </p:sp>
    </p:spTree>
    <p:extLst>
      <p:ext uri="{BB962C8B-B14F-4D97-AF65-F5344CB8AC3E}">
        <p14:creationId xmlns:p14="http://schemas.microsoft.com/office/powerpoint/2010/main" val="393875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marL="0" algn="l" defTabSz="914400" rtl="0" eaLnBrk="1" latinLnBrk="0" hangingPunct="1">
              <a:defRPr lang="fr-FR" sz="5400" kern="1200" dirty="0">
                <a:solidFill>
                  <a:srgbClr val="FFC000"/>
                </a:solidFill>
                <a:latin typeface="+mj-lt"/>
                <a:ea typeface="+mn-ea"/>
                <a:cs typeface="+mn-cs"/>
              </a:defRPr>
            </a:lvl1pPr>
          </a:lstStyle>
          <a:p>
            <a:r>
              <a:rPr lang="fr-FR"/>
              <a:t>Modifiez le style du titre</a:t>
            </a:r>
          </a:p>
        </p:txBody>
      </p:sp>
      <p:sp>
        <p:nvSpPr>
          <p:cNvPr id="3" name="Espace réservé du contenu 2"/>
          <p:cNvSpPr>
            <a:spLocks noGrp="1"/>
          </p:cNvSpPr>
          <p:nvPr>
            <p:ph sz="half" idx="1"/>
          </p:nvPr>
        </p:nvSpPr>
        <p:spPr>
          <a:xfrm>
            <a:off x="955220" y="1825625"/>
            <a:ext cx="506458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5" name="Espace réservé de la date 4"/>
          <p:cNvSpPr>
            <a:spLocks noGrp="1"/>
          </p:cNvSpPr>
          <p:nvPr>
            <p:ph type="dt" sz="half" idx="10"/>
          </p:nvPr>
        </p:nvSpPr>
        <p:spPr/>
        <p:txBody>
          <a:bodyPr/>
          <a:lstStyle/>
          <a:p>
            <a:fld id="{6EB6699F-24C1-444F-AC84-5DD01422761E}" type="datetime1">
              <a:rPr lang="fr-FR" smtClean="0"/>
              <a:t>28/08/2025</a:t>
            </a:fld>
            <a:endParaRPr lang="fr-FR"/>
          </a:p>
        </p:txBody>
      </p:sp>
      <p:sp>
        <p:nvSpPr>
          <p:cNvPr id="6" name="Espace réservé du pied de page 5"/>
          <p:cNvSpPr>
            <a:spLocks noGrp="1"/>
          </p:cNvSpPr>
          <p:nvPr>
            <p:ph type="ftr" sz="quarter" idx="11"/>
          </p:nvPr>
        </p:nvSpPr>
        <p:spPr/>
        <p:txBody>
          <a:bodyPr/>
          <a:lstStyle/>
          <a:p>
            <a:r>
              <a:rPr lang="fr-FR"/>
              <a:t>USEP nationale</a:t>
            </a:r>
          </a:p>
        </p:txBody>
      </p:sp>
      <p:sp>
        <p:nvSpPr>
          <p:cNvPr id="7" name="Espace réservé du numéro de diapositive 6"/>
          <p:cNvSpPr>
            <a:spLocks noGrp="1"/>
          </p:cNvSpPr>
          <p:nvPr>
            <p:ph type="sldNum" sz="quarter" idx="12"/>
          </p:nvPr>
        </p:nvSpPr>
        <p:spPr/>
        <p:txBody>
          <a:bodyPr/>
          <a:lstStyle/>
          <a:p>
            <a:fld id="{31E013BF-C868-4202-8142-81E9E4169776}" type="slidenum">
              <a:rPr lang="fr-FR" smtClean="0"/>
              <a:t>‹#›</a:t>
            </a:fld>
            <a:endParaRPr lang="fr-FR"/>
          </a:p>
        </p:txBody>
      </p:sp>
    </p:spTree>
    <p:extLst>
      <p:ext uri="{BB962C8B-B14F-4D97-AF65-F5344CB8AC3E}">
        <p14:creationId xmlns:p14="http://schemas.microsoft.com/office/powerpoint/2010/main" val="284703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55220" y="365125"/>
            <a:ext cx="9691009" cy="1325563"/>
          </a:xfrm>
        </p:spPr>
        <p:txBody>
          <a:bodyPr>
            <a:normAutofit/>
          </a:bodyPr>
          <a:lstStyle>
            <a:lvl1pPr marL="0" algn="l" defTabSz="914400" rtl="0" eaLnBrk="1" latinLnBrk="0" hangingPunct="1">
              <a:defRPr lang="fr-FR" sz="5400" kern="1200" dirty="0">
                <a:solidFill>
                  <a:srgbClr val="FFC000"/>
                </a:solidFill>
                <a:latin typeface="+mj-lt"/>
                <a:ea typeface="+mn-ea"/>
                <a:cs typeface="+mn-cs"/>
              </a:defRPr>
            </a:lvl1pPr>
          </a:lstStyle>
          <a:p>
            <a:r>
              <a:rPr lang="fr-FR"/>
              <a:t>Modifiez le style du titre</a:t>
            </a:r>
          </a:p>
        </p:txBody>
      </p:sp>
      <p:sp>
        <p:nvSpPr>
          <p:cNvPr id="3" name="Espace réservé du texte 2"/>
          <p:cNvSpPr>
            <a:spLocks noGrp="1"/>
          </p:cNvSpPr>
          <p:nvPr>
            <p:ph type="body" idx="1"/>
          </p:nvPr>
        </p:nvSpPr>
        <p:spPr>
          <a:xfrm>
            <a:off x="955220" y="1681163"/>
            <a:ext cx="5042355" cy="82391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955220" y="2505075"/>
            <a:ext cx="5042355" cy="3684588"/>
          </a:xfrm>
        </p:spPr>
        <p:txBody>
          <a:bodyPr/>
          <a:lstStyle>
            <a:lvl1pPr marL="457200" indent="-457200" algn="l" defTabSz="914400" rtl="0" eaLnBrk="1" latinLnBrk="0" hangingPunct="1">
              <a:lnSpc>
                <a:spcPct val="80000"/>
              </a:lnSpc>
              <a:spcBef>
                <a:spcPts val="1000"/>
              </a:spcBef>
              <a:buFontTx/>
              <a:buBlip>
                <a:blip r:embed="rId2"/>
              </a:buBlip>
              <a:defRPr lang="fr-FR" sz="2600" kern="1200" dirty="0" smtClean="0">
                <a:solidFill>
                  <a:schemeClr val="bg1">
                    <a:lumMod val="65000"/>
                  </a:schemeClr>
                </a:solidFill>
                <a:latin typeface="+mn-lt"/>
                <a:ea typeface="+mn-ea"/>
                <a:cs typeface="+mn-cs"/>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457200" indent="-457200">
              <a:defRPr lang="fr-FR" sz="2600" kern="1200" dirty="0" smtClean="0">
                <a:solidFill>
                  <a:schemeClr val="bg1">
                    <a:lumMod val="65000"/>
                  </a:schemeClr>
                </a:solidFill>
                <a:latin typeface="+mn-lt"/>
                <a:ea typeface="+mn-ea"/>
                <a:cs typeface="+mn-cs"/>
              </a:defRPr>
            </a:lvl1pPr>
          </a:lstStyle>
          <a:p>
            <a:pPr marL="457200" lvl="0" indent="-457200" algn="l" defTabSz="914400" rtl="0" eaLnBrk="1" latinLnBrk="0" hangingPunct="1">
              <a:lnSpc>
                <a:spcPct val="80000"/>
              </a:lnSpc>
              <a:spcBef>
                <a:spcPts val="1000"/>
              </a:spcBef>
              <a:buFontTx/>
              <a:buBlip>
                <a:blip r:embed="rId2"/>
              </a:buBlip>
            </a:pPr>
            <a:r>
              <a:rPr lang="fr-FR"/>
              <a:t>Modifiez les styles du texte du masque</a:t>
            </a:r>
          </a:p>
          <a:p>
            <a:pPr lvl="1"/>
            <a:r>
              <a:rPr lang="fr-FR"/>
              <a:t>Deuxième niveau</a:t>
            </a:r>
          </a:p>
          <a:p>
            <a:pPr lvl="2"/>
            <a:r>
              <a:rPr lang="fr-FR"/>
              <a:t>Troisième niveau</a:t>
            </a:r>
          </a:p>
          <a:p>
            <a:pPr lvl="3"/>
            <a:r>
              <a:rPr lang="fr-FR"/>
              <a:t>Quatrième niveau</a:t>
            </a:r>
          </a:p>
        </p:txBody>
      </p:sp>
      <p:sp>
        <p:nvSpPr>
          <p:cNvPr id="7" name="Espace réservé de la date 6"/>
          <p:cNvSpPr>
            <a:spLocks noGrp="1"/>
          </p:cNvSpPr>
          <p:nvPr>
            <p:ph type="dt" sz="half" idx="10"/>
          </p:nvPr>
        </p:nvSpPr>
        <p:spPr/>
        <p:txBody>
          <a:bodyPr/>
          <a:lstStyle/>
          <a:p>
            <a:fld id="{AA17C7EC-C8DC-AF4C-A646-D0D1AED6636E}" type="datetime1">
              <a:rPr lang="fr-FR" smtClean="0"/>
              <a:t>28/08/2025</a:t>
            </a:fld>
            <a:endParaRPr lang="fr-FR"/>
          </a:p>
        </p:txBody>
      </p:sp>
      <p:sp>
        <p:nvSpPr>
          <p:cNvPr id="8" name="Espace réservé du pied de page 7"/>
          <p:cNvSpPr>
            <a:spLocks noGrp="1"/>
          </p:cNvSpPr>
          <p:nvPr>
            <p:ph type="ftr" sz="quarter" idx="11"/>
          </p:nvPr>
        </p:nvSpPr>
        <p:spPr/>
        <p:txBody>
          <a:bodyPr/>
          <a:lstStyle/>
          <a:p>
            <a:r>
              <a:rPr lang="fr-FR"/>
              <a:t>USEP nationale</a:t>
            </a:r>
          </a:p>
        </p:txBody>
      </p:sp>
      <p:sp>
        <p:nvSpPr>
          <p:cNvPr id="9" name="Espace réservé du numéro de diapositive 8"/>
          <p:cNvSpPr>
            <a:spLocks noGrp="1"/>
          </p:cNvSpPr>
          <p:nvPr>
            <p:ph type="sldNum" sz="quarter" idx="12"/>
          </p:nvPr>
        </p:nvSpPr>
        <p:spPr/>
        <p:txBody>
          <a:bodyPr/>
          <a:lstStyle/>
          <a:p>
            <a:fld id="{31E013BF-C868-4202-8142-81E9E4169776}" type="slidenum">
              <a:rPr lang="fr-FR" smtClean="0"/>
              <a:t>‹#›</a:t>
            </a:fld>
            <a:endParaRPr lang="fr-FR"/>
          </a:p>
        </p:txBody>
      </p:sp>
    </p:spTree>
    <p:extLst>
      <p:ext uri="{BB962C8B-B14F-4D97-AF65-F5344CB8AC3E}">
        <p14:creationId xmlns:p14="http://schemas.microsoft.com/office/powerpoint/2010/main" val="194660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marL="0" algn="l" defTabSz="914400" rtl="0" eaLnBrk="1" latinLnBrk="0" hangingPunct="1">
              <a:defRPr lang="fr-FR" sz="5400" kern="1200" dirty="0">
                <a:solidFill>
                  <a:srgbClr val="FFC000"/>
                </a:solidFill>
                <a:latin typeface="+mj-lt"/>
                <a:ea typeface="+mn-ea"/>
                <a:cs typeface="+mn-cs"/>
              </a:defRPr>
            </a:lvl1pPr>
          </a:lstStyle>
          <a:p>
            <a:r>
              <a:rPr lang="fr-FR"/>
              <a:t>Modifiez le style du titre</a:t>
            </a:r>
          </a:p>
        </p:txBody>
      </p:sp>
      <p:sp>
        <p:nvSpPr>
          <p:cNvPr id="3" name="Espace réservé de la date 2"/>
          <p:cNvSpPr>
            <a:spLocks noGrp="1"/>
          </p:cNvSpPr>
          <p:nvPr>
            <p:ph type="dt" sz="half" idx="10"/>
          </p:nvPr>
        </p:nvSpPr>
        <p:spPr/>
        <p:txBody>
          <a:bodyPr/>
          <a:lstStyle/>
          <a:p>
            <a:fld id="{9DBB5411-D8E6-7D45-AF21-B31C17210556}" type="datetime1">
              <a:rPr lang="fr-FR" smtClean="0"/>
              <a:t>28/08/2025</a:t>
            </a:fld>
            <a:endParaRPr lang="fr-FR"/>
          </a:p>
        </p:txBody>
      </p:sp>
      <p:sp>
        <p:nvSpPr>
          <p:cNvPr id="4" name="Espace réservé du pied de page 3"/>
          <p:cNvSpPr>
            <a:spLocks noGrp="1"/>
          </p:cNvSpPr>
          <p:nvPr>
            <p:ph type="ftr" sz="quarter" idx="11"/>
          </p:nvPr>
        </p:nvSpPr>
        <p:spPr/>
        <p:txBody>
          <a:bodyPr/>
          <a:lstStyle/>
          <a:p>
            <a:r>
              <a:rPr lang="fr-FR"/>
              <a:t>USEP nationale</a:t>
            </a:r>
          </a:p>
        </p:txBody>
      </p:sp>
      <p:sp>
        <p:nvSpPr>
          <p:cNvPr id="5" name="Espace réservé du numéro de diapositive 4"/>
          <p:cNvSpPr>
            <a:spLocks noGrp="1"/>
          </p:cNvSpPr>
          <p:nvPr>
            <p:ph type="sldNum" sz="quarter" idx="12"/>
          </p:nvPr>
        </p:nvSpPr>
        <p:spPr/>
        <p:txBody>
          <a:bodyPr/>
          <a:lstStyle/>
          <a:p>
            <a:fld id="{31E013BF-C868-4202-8142-81E9E4169776}" type="slidenum">
              <a:rPr lang="fr-FR" smtClean="0"/>
              <a:t>‹#›</a:t>
            </a:fld>
            <a:endParaRPr lang="fr-FR"/>
          </a:p>
        </p:txBody>
      </p:sp>
    </p:spTree>
    <p:extLst>
      <p:ext uri="{BB962C8B-B14F-4D97-AF65-F5344CB8AC3E}">
        <p14:creationId xmlns:p14="http://schemas.microsoft.com/office/powerpoint/2010/main" val="261279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6307B5D-595F-204C-9416-9FDD309C5131}" type="datetime1">
              <a:rPr lang="fr-FR" smtClean="0"/>
              <a:t>28/08/2025</a:t>
            </a:fld>
            <a:endParaRPr lang="fr-FR"/>
          </a:p>
        </p:txBody>
      </p:sp>
      <p:sp>
        <p:nvSpPr>
          <p:cNvPr id="3" name="Espace réservé du pied de page 2"/>
          <p:cNvSpPr>
            <a:spLocks noGrp="1"/>
          </p:cNvSpPr>
          <p:nvPr>
            <p:ph type="ftr" sz="quarter" idx="11"/>
          </p:nvPr>
        </p:nvSpPr>
        <p:spPr/>
        <p:txBody>
          <a:bodyPr/>
          <a:lstStyle/>
          <a:p>
            <a:r>
              <a:rPr lang="fr-FR"/>
              <a:t>USEP nationale</a:t>
            </a:r>
          </a:p>
        </p:txBody>
      </p:sp>
      <p:sp>
        <p:nvSpPr>
          <p:cNvPr id="4" name="Espace réservé du numéro de diapositive 3"/>
          <p:cNvSpPr>
            <a:spLocks noGrp="1"/>
          </p:cNvSpPr>
          <p:nvPr>
            <p:ph type="sldNum" sz="quarter" idx="12"/>
          </p:nvPr>
        </p:nvSpPr>
        <p:spPr/>
        <p:txBody>
          <a:bodyPr/>
          <a:lstStyle/>
          <a:p>
            <a:fld id="{31E013BF-C868-4202-8142-81E9E4169776}" type="slidenum">
              <a:rPr lang="fr-FR" smtClean="0"/>
              <a:t>‹#›</a:t>
            </a:fld>
            <a:endParaRPr lang="fr-FR"/>
          </a:p>
        </p:txBody>
      </p:sp>
    </p:spTree>
    <p:extLst>
      <p:ext uri="{BB962C8B-B14F-4D97-AF65-F5344CB8AC3E}">
        <p14:creationId xmlns:p14="http://schemas.microsoft.com/office/powerpoint/2010/main" val="233332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55220" y="457200"/>
            <a:ext cx="381680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 Troisième niveau</a:t>
            </a:r>
          </a:p>
          <a:p>
            <a:pPr lvl="3"/>
            <a:r>
              <a:rPr lang="fr-FR"/>
              <a:t>Quatrième niveau</a:t>
            </a:r>
          </a:p>
        </p:txBody>
      </p:sp>
      <p:sp>
        <p:nvSpPr>
          <p:cNvPr id="4" name="Espace réservé du texte 3"/>
          <p:cNvSpPr>
            <a:spLocks noGrp="1"/>
          </p:cNvSpPr>
          <p:nvPr>
            <p:ph type="body" sz="half" idx="2"/>
          </p:nvPr>
        </p:nvSpPr>
        <p:spPr>
          <a:xfrm>
            <a:off x="955220" y="2057400"/>
            <a:ext cx="381680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65161B6-4100-BE45-AA49-58B1672B5DD4}" type="datetime1">
              <a:rPr lang="fr-FR" smtClean="0"/>
              <a:t>28/08/2025</a:t>
            </a:fld>
            <a:endParaRPr lang="fr-FR"/>
          </a:p>
        </p:txBody>
      </p:sp>
      <p:sp>
        <p:nvSpPr>
          <p:cNvPr id="6" name="Espace réservé du pied de page 5"/>
          <p:cNvSpPr>
            <a:spLocks noGrp="1"/>
          </p:cNvSpPr>
          <p:nvPr>
            <p:ph type="ftr" sz="quarter" idx="11"/>
          </p:nvPr>
        </p:nvSpPr>
        <p:spPr/>
        <p:txBody>
          <a:bodyPr/>
          <a:lstStyle/>
          <a:p>
            <a:r>
              <a:rPr lang="fr-FR"/>
              <a:t>USEP nationale</a:t>
            </a:r>
          </a:p>
        </p:txBody>
      </p:sp>
      <p:sp>
        <p:nvSpPr>
          <p:cNvPr id="7" name="Espace réservé du numéro de diapositive 6"/>
          <p:cNvSpPr>
            <a:spLocks noGrp="1"/>
          </p:cNvSpPr>
          <p:nvPr>
            <p:ph type="sldNum" sz="quarter" idx="12"/>
          </p:nvPr>
        </p:nvSpPr>
        <p:spPr/>
        <p:txBody>
          <a:bodyPr/>
          <a:lstStyle/>
          <a:p>
            <a:fld id="{31E013BF-C868-4202-8142-81E9E4169776}" type="slidenum">
              <a:rPr lang="fr-FR" smtClean="0"/>
              <a:t>‹#›</a:t>
            </a:fld>
            <a:endParaRPr lang="fr-FR"/>
          </a:p>
        </p:txBody>
      </p:sp>
    </p:spTree>
    <p:extLst>
      <p:ext uri="{BB962C8B-B14F-4D97-AF65-F5344CB8AC3E}">
        <p14:creationId xmlns:p14="http://schemas.microsoft.com/office/powerpoint/2010/main" val="124208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55220" y="457200"/>
            <a:ext cx="381680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955220" y="2057400"/>
            <a:ext cx="381680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2F68773-DD6E-6948-B67F-41413BB4C473}" type="datetime1">
              <a:rPr lang="fr-FR" smtClean="0"/>
              <a:t>28/08/2025</a:t>
            </a:fld>
            <a:endParaRPr lang="fr-FR"/>
          </a:p>
        </p:txBody>
      </p:sp>
      <p:sp>
        <p:nvSpPr>
          <p:cNvPr id="6" name="Espace réservé du pied de page 5"/>
          <p:cNvSpPr>
            <a:spLocks noGrp="1"/>
          </p:cNvSpPr>
          <p:nvPr>
            <p:ph type="ftr" sz="quarter" idx="11"/>
          </p:nvPr>
        </p:nvSpPr>
        <p:spPr/>
        <p:txBody>
          <a:bodyPr/>
          <a:lstStyle/>
          <a:p>
            <a:r>
              <a:rPr lang="fr-FR"/>
              <a:t>USEP nationale</a:t>
            </a:r>
          </a:p>
        </p:txBody>
      </p:sp>
      <p:sp>
        <p:nvSpPr>
          <p:cNvPr id="7" name="Espace réservé du numéro de diapositive 6"/>
          <p:cNvSpPr>
            <a:spLocks noGrp="1"/>
          </p:cNvSpPr>
          <p:nvPr>
            <p:ph type="sldNum" sz="quarter" idx="12"/>
          </p:nvPr>
        </p:nvSpPr>
        <p:spPr/>
        <p:txBody>
          <a:bodyPr/>
          <a:lstStyle/>
          <a:p>
            <a:fld id="{31E013BF-C868-4202-8142-81E9E4169776}" type="slidenum">
              <a:rPr lang="fr-FR" smtClean="0"/>
              <a:t>‹#›</a:t>
            </a:fld>
            <a:endParaRPr lang="fr-FR"/>
          </a:p>
        </p:txBody>
      </p:sp>
    </p:spTree>
    <p:extLst>
      <p:ext uri="{BB962C8B-B14F-4D97-AF65-F5344CB8AC3E}">
        <p14:creationId xmlns:p14="http://schemas.microsoft.com/office/powerpoint/2010/main" val="166092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55221" y="365125"/>
            <a:ext cx="9682844"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955220" y="1825625"/>
            <a:ext cx="10398579"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 Troisième niveau</a:t>
            </a:r>
          </a:p>
          <a:p>
            <a:pPr lvl="3"/>
            <a:r>
              <a:rPr lang="fr-FR"/>
              <a:t>Quatrième niveau</a:t>
            </a:r>
          </a:p>
        </p:txBody>
      </p:sp>
      <p:sp>
        <p:nvSpPr>
          <p:cNvPr id="4" name="Espace réservé de la date 3"/>
          <p:cNvSpPr>
            <a:spLocks noGrp="1"/>
          </p:cNvSpPr>
          <p:nvPr>
            <p:ph type="dt" sz="half" idx="2"/>
          </p:nvPr>
        </p:nvSpPr>
        <p:spPr>
          <a:xfrm>
            <a:off x="955220" y="6356350"/>
            <a:ext cx="2626180"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fld id="{E98EA110-45C7-2045-B91B-5588D847D4A1}" type="datetime1">
              <a:rPr lang="fr-FR" smtClean="0"/>
              <a:t>28/08/2025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i="1">
                <a:solidFill>
                  <a:schemeClr val="tx1">
                    <a:tint val="75000"/>
                  </a:schemeClr>
                </a:solidFill>
              </a:defRPr>
            </a:lvl1pPr>
          </a:lstStyle>
          <a:p>
            <a:r>
              <a:rPr lang="fr-FR"/>
              <a:t>USEP nationale</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i="1">
                <a:solidFill>
                  <a:schemeClr val="tx1">
                    <a:tint val="75000"/>
                  </a:schemeClr>
                </a:solidFill>
              </a:defRPr>
            </a:lvl1pPr>
          </a:lstStyle>
          <a:p>
            <a:fld id="{31E013BF-C868-4202-8142-81E9E4169776}" type="slidenum">
              <a:rPr lang="fr-FR" smtClean="0"/>
              <a:pPr/>
              <a:t>‹#›</a:t>
            </a:fld>
            <a:endParaRPr lang="fr-FR"/>
          </a:p>
        </p:txBody>
      </p:sp>
    </p:spTree>
    <p:extLst>
      <p:ext uri="{BB962C8B-B14F-4D97-AF65-F5344CB8AC3E}">
        <p14:creationId xmlns:p14="http://schemas.microsoft.com/office/powerpoint/2010/main" val="358646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lang="fr-FR" sz="5400" b="1" kern="1200" cap="small" baseline="0" dirty="0">
          <a:solidFill>
            <a:srgbClr val="FFC000"/>
          </a:solidFill>
          <a:latin typeface="+mj-lt"/>
          <a:ea typeface="+mn-ea"/>
          <a:cs typeface="+mn-cs"/>
        </a:defRPr>
      </a:lvl1pPr>
    </p:titleStyle>
    <p:bodyStyle>
      <a:lvl1pPr marL="457200" indent="-457200" algn="l" defTabSz="914400" rtl="0" eaLnBrk="1" latinLnBrk="0" hangingPunct="1">
        <a:lnSpc>
          <a:spcPct val="80000"/>
        </a:lnSpc>
        <a:spcBef>
          <a:spcPts val="1000"/>
        </a:spcBef>
        <a:buFontTx/>
        <a:buBlip>
          <a:blip r:embed="rId14"/>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usep.org/content/uploads/sites/92/2025/06/a4-25-26-contrat_mme_maif-web.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hyperlink" Target="https://associations.usep.org/le-contrat-detablisse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associations.usep.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openclipart.org/detail/12607/attention-by-anonymous-12607"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USEP  64</a:t>
            </a:r>
          </a:p>
        </p:txBody>
      </p:sp>
      <p:sp>
        <p:nvSpPr>
          <p:cNvPr id="9" name="Titre 1">
            <a:extLst>
              <a:ext uri="{FF2B5EF4-FFF2-40B4-BE49-F238E27FC236}">
                <a16:creationId xmlns:a16="http://schemas.microsoft.com/office/drawing/2014/main" id="{C24EA4EC-B568-7AC9-01E3-C484F66401DB}"/>
              </a:ext>
            </a:extLst>
          </p:cNvPr>
          <p:cNvSpPr>
            <a:spLocks noGrp="1"/>
          </p:cNvSpPr>
          <p:nvPr>
            <p:ph type="title"/>
          </p:nvPr>
        </p:nvSpPr>
        <p:spPr>
          <a:xfrm>
            <a:off x="1668711" y="1137920"/>
            <a:ext cx="9682844" cy="4946020"/>
          </a:xfrm>
        </p:spPr>
        <p:txBody>
          <a:bodyPr>
            <a:normAutofit/>
          </a:bodyPr>
          <a:lstStyle/>
          <a:p>
            <a:pPr algn="ctr"/>
            <a:r>
              <a:rPr lang="fr-FR"/>
              <a:t>USEP 64 </a:t>
            </a:r>
            <a:br>
              <a:rPr lang="fr-FR"/>
            </a:br>
            <a:br>
              <a:rPr lang="fr-FR"/>
            </a:br>
            <a:r>
              <a:rPr lang="fr-FR"/>
              <a:t>conformité des associations et assurance</a:t>
            </a:r>
          </a:p>
        </p:txBody>
      </p:sp>
    </p:spTree>
    <p:extLst>
      <p:ext uri="{BB962C8B-B14F-4D97-AF65-F5344CB8AC3E}">
        <p14:creationId xmlns:p14="http://schemas.microsoft.com/office/powerpoint/2010/main" val="393220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9E801-78FF-6AE9-7705-EE116F5CDFB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B00608B-E7D3-4157-0682-C638042658FE}"/>
              </a:ext>
            </a:extLst>
          </p:cNvPr>
          <p:cNvSpPr>
            <a:spLocks noGrp="1"/>
          </p:cNvSpPr>
          <p:nvPr>
            <p:ph type="title"/>
          </p:nvPr>
        </p:nvSpPr>
        <p:spPr>
          <a:xfrm>
            <a:off x="1070436" y="103348"/>
            <a:ext cx="9682844" cy="1325563"/>
          </a:xfrm>
        </p:spPr>
        <p:txBody>
          <a:bodyPr>
            <a:normAutofit/>
          </a:bodyPr>
          <a:lstStyle/>
          <a:p>
            <a:r>
              <a:rPr lang="fr-FR" sz="4800"/>
              <a:t>Conformité des associations</a:t>
            </a:r>
            <a:br>
              <a:rPr lang="fr-FR" sz="4800"/>
            </a:br>
            <a:r>
              <a:rPr lang="fr-FR" sz="3600">
                <a:solidFill>
                  <a:srgbClr val="2DA7DA"/>
                </a:solidFill>
              </a:rPr>
              <a:t>Objectifs</a:t>
            </a:r>
            <a:endParaRPr lang="fr-FR" sz="4800"/>
          </a:p>
        </p:txBody>
      </p:sp>
      <p:sp>
        <p:nvSpPr>
          <p:cNvPr id="3" name="Espace réservé du contenu 2">
            <a:extLst>
              <a:ext uri="{FF2B5EF4-FFF2-40B4-BE49-F238E27FC236}">
                <a16:creationId xmlns:a16="http://schemas.microsoft.com/office/drawing/2014/main" id="{B6CB3106-5AD5-2859-C5B5-1D82DC6C368D}"/>
              </a:ext>
            </a:extLst>
          </p:cNvPr>
          <p:cNvSpPr>
            <a:spLocks noGrp="1"/>
          </p:cNvSpPr>
          <p:nvPr>
            <p:ph sz="half" idx="1"/>
          </p:nvPr>
        </p:nvSpPr>
        <p:spPr>
          <a:xfrm>
            <a:off x="1070436" y="1518634"/>
            <a:ext cx="10542444" cy="3891566"/>
          </a:xfrm>
        </p:spPr>
        <p:txBody>
          <a:bodyPr>
            <a:noAutofit/>
          </a:bodyPr>
          <a:lstStyle/>
          <a:p>
            <a:pPr marL="0" indent="0">
              <a:buNone/>
            </a:pPr>
            <a:r>
              <a:rPr lang="fr-FR"/>
              <a:t>L’USEP 64 se fixe comme objectifs :</a:t>
            </a:r>
          </a:p>
          <a:p>
            <a:pPr marL="0" indent="0">
              <a:buNone/>
            </a:pPr>
            <a:endParaRPr lang="fr-FR"/>
          </a:p>
          <a:p>
            <a:r>
              <a:rPr lang="fr-FR"/>
              <a:t>Avant la fin de l’année 2025 </a:t>
            </a:r>
          </a:p>
          <a:p>
            <a:pPr lvl="1"/>
            <a:r>
              <a:rPr lang="fr-FR"/>
              <a:t>Identifier l’ensemble des besoins sur le département</a:t>
            </a:r>
          </a:p>
          <a:p>
            <a:pPr lvl="1"/>
            <a:r>
              <a:rPr lang="fr-FR"/>
              <a:t>Recueillir les statuts des associations existantes</a:t>
            </a:r>
          </a:p>
          <a:p>
            <a:pPr marL="457200" lvl="1" indent="0">
              <a:buNone/>
            </a:pPr>
            <a:endParaRPr lang="fr-FR"/>
          </a:p>
          <a:p>
            <a:r>
              <a:rPr lang="fr-FR"/>
              <a:t>A la fin de l’année scolaire 2025/2026</a:t>
            </a:r>
          </a:p>
          <a:p>
            <a:pPr lvl="1"/>
            <a:r>
              <a:rPr lang="fr-FR"/>
              <a:t>Parvenir à ce que chaque établissement affilié à l’USEP dispose d’une association</a:t>
            </a:r>
          </a:p>
          <a:p>
            <a:pPr lvl="1"/>
            <a:r>
              <a:rPr lang="fr-FR"/>
              <a:t>Mettre en conformité l’ensemble des associations</a:t>
            </a:r>
          </a:p>
          <a:p>
            <a:pPr marL="457200" lvl="1" indent="0">
              <a:buNone/>
            </a:pPr>
            <a:endParaRPr lang="fr-FR"/>
          </a:p>
          <a:p>
            <a:pPr marL="457200" lvl="1" indent="0">
              <a:buNone/>
            </a:pPr>
            <a:endParaRPr lang="fr-FR"/>
          </a:p>
        </p:txBody>
      </p:sp>
      <p:sp>
        <p:nvSpPr>
          <p:cNvPr id="6" name="Espace réservé du texte 2">
            <a:extLst>
              <a:ext uri="{FF2B5EF4-FFF2-40B4-BE49-F238E27FC236}">
                <a16:creationId xmlns:a16="http://schemas.microsoft.com/office/drawing/2014/main" id="{C39145DA-43EA-8D46-4EE7-06937C1BFE97}"/>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
        <p:nvSpPr>
          <p:cNvPr id="4" name="Espace réservé du pied de page 4">
            <a:extLst>
              <a:ext uri="{FF2B5EF4-FFF2-40B4-BE49-F238E27FC236}">
                <a16:creationId xmlns:a16="http://schemas.microsoft.com/office/drawing/2014/main" id="{7CC77E55-8607-D1B1-537D-2A2515964FD0}"/>
              </a:ext>
            </a:extLst>
          </p:cNvPr>
          <p:cNvSpPr>
            <a:spLocks noGrp="1"/>
          </p:cNvSpPr>
          <p:nvPr>
            <p:ph type="ftr" sz="quarter" idx="11"/>
          </p:nvPr>
        </p:nvSpPr>
        <p:spPr>
          <a:xfrm>
            <a:off x="4038600" y="6356350"/>
            <a:ext cx="4114800" cy="365125"/>
          </a:xfrm>
        </p:spPr>
        <p:txBody>
          <a:bodyPr/>
          <a:lstStyle/>
          <a:p>
            <a:r>
              <a:rPr lang="fr-FR"/>
              <a:t>USEP  64</a:t>
            </a:r>
          </a:p>
        </p:txBody>
      </p:sp>
    </p:spTree>
    <p:extLst>
      <p:ext uri="{BB962C8B-B14F-4D97-AF65-F5344CB8AC3E}">
        <p14:creationId xmlns:p14="http://schemas.microsoft.com/office/powerpoint/2010/main" val="270906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55F33-8F72-CF45-4A1F-EC862A7044C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4948544-7267-00F0-B542-57CB363532AB}"/>
              </a:ext>
            </a:extLst>
          </p:cNvPr>
          <p:cNvSpPr>
            <a:spLocks noGrp="1"/>
          </p:cNvSpPr>
          <p:nvPr>
            <p:ph type="title"/>
          </p:nvPr>
        </p:nvSpPr>
        <p:spPr>
          <a:xfrm>
            <a:off x="1070436" y="103348"/>
            <a:ext cx="9682844" cy="1612514"/>
          </a:xfrm>
        </p:spPr>
        <p:txBody>
          <a:bodyPr>
            <a:normAutofit/>
          </a:bodyPr>
          <a:lstStyle/>
          <a:p>
            <a:r>
              <a:rPr lang="fr-FR" sz="4800"/>
              <a:t>Assurance</a:t>
            </a:r>
            <a:br>
              <a:rPr lang="fr-FR" sz="4800"/>
            </a:br>
            <a:r>
              <a:rPr lang="fr-FR" sz="3600">
                <a:solidFill>
                  <a:srgbClr val="2DA7DA"/>
                </a:solidFill>
              </a:rPr>
              <a:t>ce qui change</a:t>
            </a:r>
            <a:endParaRPr lang="fr-FR" sz="4800"/>
          </a:p>
        </p:txBody>
      </p:sp>
      <p:sp>
        <p:nvSpPr>
          <p:cNvPr id="3" name="Espace réservé du contenu 2">
            <a:extLst>
              <a:ext uri="{FF2B5EF4-FFF2-40B4-BE49-F238E27FC236}">
                <a16:creationId xmlns:a16="http://schemas.microsoft.com/office/drawing/2014/main" id="{3FE428DC-F328-56CE-A711-F3398C99A53F}"/>
              </a:ext>
            </a:extLst>
          </p:cNvPr>
          <p:cNvSpPr>
            <a:spLocks noGrp="1"/>
          </p:cNvSpPr>
          <p:nvPr>
            <p:ph sz="half" idx="1"/>
          </p:nvPr>
        </p:nvSpPr>
        <p:spPr>
          <a:xfrm>
            <a:off x="1070436" y="1715862"/>
            <a:ext cx="10542444" cy="4369978"/>
          </a:xfrm>
        </p:spPr>
        <p:txBody>
          <a:bodyPr>
            <a:noAutofit/>
          </a:bodyPr>
          <a:lstStyle/>
          <a:p>
            <a:pPr>
              <a:lnSpc>
                <a:spcPct val="100000"/>
              </a:lnSpc>
              <a:buFont typeface="Arial" panose="020B0604020202020204" pitchFamily="34" charset="0"/>
              <a:buChar char="•"/>
            </a:pPr>
            <a:r>
              <a:rPr lang="fr-FR" sz="2800"/>
              <a:t>A compter du 1er septembre 2025, l’assureur de l’USEP sera désormais la MAIF</a:t>
            </a:r>
          </a:p>
          <a:p>
            <a:pPr>
              <a:lnSpc>
                <a:spcPct val="100000"/>
              </a:lnSpc>
              <a:buFont typeface="Arial" panose="020B0604020202020204" pitchFamily="34" charset="0"/>
              <a:buChar char="•"/>
            </a:pPr>
            <a:r>
              <a:rPr lang="fr-FR" sz="2800">
                <a:solidFill>
                  <a:srgbClr val="9FC76E"/>
                </a:solidFill>
              </a:rPr>
              <a:t>Être affilié à l’USEP</a:t>
            </a:r>
            <a:r>
              <a:rPr lang="fr-FR" sz="2800"/>
              <a:t>, </a:t>
            </a:r>
            <a:r>
              <a:rPr lang="fr-FR" sz="2800">
                <a:solidFill>
                  <a:srgbClr val="9FC76E"/>
                </a:solidFill>
              </a:rPr>
              <a:t>c’est être assuré dans ses activités </a:t>
            </a:r>
            <a:r>
              <a:rPr lang="fr-FR" sz="2800" err="1">
                <a:solidFill>
                  <a:srgbClr val="9FC76E"/>
                </a:solidFill>
              </a:rPr>
              <a:t>usepiennes</a:t>
            </a:r>
            <a:r>
              <a:rPr lang="fr-FR" sz="2800">
                <a:solidFill>
                  <a:srgbClr val="9FC76E"/>
                </a:solidFill>
              </a:rPr>
              <a:t>, en tant que pratiquant et organisateur  </a:t>
            </a:r>
            <a:br>
              <a:rPr lang="fr-FR" sz="2800">
                <a:solidFill>
                  <a:srgbClr val="9FC76E"/>
                </a:solidFill>
              </a:rPr>
            </a:br>
            <a:r>
              <a:rPr lang="fr-FR" sz="2400" i="1"/>
              <a:t>==&gt; il est nécessaire de réaliser les démarches d’affiliation </a:t>
            </a:r>
            <a:r>
              <a:rPr lang="fr-FR" sz="2400" i="1">
                <a:solidFill>
                  <a:srgbClr val="EB9330"/>
                </a:solidFill>
              </a:rPr>
              <a:t>au plus vite </a:t>
            </a:r>
            <a:r>
              <a:rPr lang="fr-FR" sz="2400" i="1"/>
              <a:t>pour ceux qui souhaitent bénéficier de cette couverture assurantielle. </a:t>
            </a:r>
          </a:p>
          <a:p>
            <a:pPr>
              <a:lnSpc>
                <a:spcPct val="100000"/>
              </a:lnSpc>
              <a:buFont typeface="Arial" panose="020B0604020202020204" pitchFamily="34" charset="0"/>
              <a:buChar char="•"/>
            </a:pPr>
            <a:r>
              <a:rPr lang="fr-FR" sz="2800">
                <a:solidFill>
                  <a:srgbClr val="D04742"/>
                </a:solidFill>
              </a:rPr>
              <a:t>L’assurance sera effective dès l’affiliation, pas de démarche supplémentaire à réaliser (fin de la fiche diagnostic)</a:t>
            </a:r>
          </a:p>
          <a:p>
            <a:pPr>
              <a:lnSpc>
                <a:spcPct val="120000"/>
              </a:lnSpc>
              <a:buFont typeface="Arial" panose="020B0604020202020204" pitchFamily="34" charset="0"/>
              <a:buChar char="•"/>
            </a:pPr>
            <a:endParaRPr lang="fr-FR" sz="2000">
              <a:solidFill>
                <a:schemeClr val="tx1">
                  <a:lumMod val="50000"/>
                  <a:lumOff val="50000"/>
                </a:schemeClr>
              </a:solidFill>
              <a:latin typeface="Calibri" panose="020F0502020204030204" pitchFamily="34" charset="0"/>
              <a:cs typeface="Calibri" panose="020F0502020204030204" pitchFamily="34" charset="0"/>
            </a:endParaRPr>
          </a:p>
          <a:p>
            <a:pPr marL="457200" lvl="1" indent="0">
              <a:lnSpc>
                <a:spcPct val="120000"/>
              </a:lnSpc>
              <a:buNone/>
            </a:pPr>
            <a:endParaRPr lang="fr-FR" sz="1800">
              <a:solidFill>
                <a:schemeClr val="tx1">
                  <a:lumMod val="50000"/>
                  <a:lumOff val="50000"/>
                </a:schemeClr>
              </a:solidFill>
              <a:latin typeface="Calibri" panose="020F0502020204030204" pitchFamily="34" charset="0"/>
              <a:cs typeface="Calibri" panose="020F0502020204030204" pitchFamily="34" charset="0"/>
            </a:endParaRPr>
          </a:p>
          <a:p>
            <a:pPr>
              <a:lnSpc>
                <a:spcPct val="120000"/>
              </a:lnSpc>
              <a:buFontTx/>
              <a:buChar char="-"/>
            </a:pPr>
            <a:endParaRPr lang="fr-FR" sz="200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Espace réservé du pied de page 4">
            <a:extLst>
              <a:ext uri="{FF2B5EF4-FFF2-40B4-BE49-F238E27FC236}">
                <a16:creationId xmlns:a16="http://schemas.microsoft.com/office/drawing/2014/main" id="{8FDF7A60-647D-592F-7F4E-9449938E9406}"/>
              </a:ext>
            </a:extLst>
          </p:cNvPr>
          <p:cNvSpPr>
            <a:spLocks noGrp="1"/>
          </p:cNvSpPr>
          <p:nvPr>
            <p:ph type="ftr" sz="quarter" idx="11"/>
          </p:nvPr>
        </p:nvSpPr>
        <p:spPr/>
        <p:txBody>
          <a:bodyPr/>
          <a:lstStyle/>
          <a:p>
            <a:r>
              <a:rPr lang="fr-FR"/>
              <a:t>USEP  64</a:t>
            </a:r>
          </a:p>
        </p:txBody>
      </p:sp>
      <p:sp>
        <p:nvSpPr>
          <p:cNvPr id="6" name="Espace réservé du texte 2">
            <a:extLst>
              <a:ext uri="{FF2B5EF4-FFF2-40B4-BE49-F238E27FC236}">
                <a16:creationId xmlns:a16="http://schemas.microsoft.com/office/drawing/2014/main" id="{6E80CB76-C50A-CEB0-7BD2-47E5B42583AF}"/>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Tree>
    <p:extLst>
      <p:ext uri="{BB962C8B-B14F-4D97-AF65-F5344CB8AC3E}">
        <p14:creationId xmlns:p14="http://schemas.microsoft.com/office/powerpoint/2010/main" val="307309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96434-BAC9-4CC8-6006-6FB8ECA9172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E373B5-963A-0A9C-D720-4599AEF45EAA}"/>
              </a:ext>
            </a:extLst>
          </p:cNvPr>
          <p:cNvSpPr>
            <a:spLocks noGrp="1"/>
          </p:cNvSpPr>
          <p:nvPr>
            <p:ph type="title"/>
          </p:nvPr>
        </p:nvSpPr>
        <p:spPr>
          <a:xfrm>
            <a:off x="1070436" y="103348"/>
            <a:ext cx="9682844" cy="1325563"/>
          </a:xfrm>
        </p:spPr>
        <p:txBody>
          <a:bodyPr>
            <a:normAutofit/>
          </a:bodyPr>
          <a:lstStyle/>
          <a:p>
            <a:r>
              <a:rPr lang="fr-FR" sz="4800"/>
              <a:t>Assurance de l’association</a:t>
            </a:r>
            <a:br>
              <a:rPr lang="fr-FR" sz="4800"/>
            </a:br>
            <a:r>
              <a:rPr lang="fr-FR" sz="3600">
                <a:solidFill>
                  <a:srgbClr val="2DA7DA"/>
                </a:solidFill>
              </a:rPr>
              <a:t>qui est assuré ?</a:t>
            </a:r>
            <a:endParaRPr lang="fr-FR" sz="4800">
              <a:solidFill>
                <a:srgbClr val="2DA7DA"/>
              </a:solidFill>
            </a:endParaRPr>
          </a:p>
        </p:txBody>
      </p:sp>
      <p:sp>
        <p:nvSpPr>
          <p:cNvPr id="3" name="Espace réservé du contenu 2">
            <a:extLst>
              <a:ext uri="{FF2B5EF4-FFF2-40B4-BE49-F238E27FC236}">
                <a16:creationId xmlns:a16="http://schemas.microsoft.com/office/drawing/2014/main" id="{8947B7DA-06F7-F9B6-DB06-B9A491B91283}"/>
              </a:ext>
            </a:extLst>
          </p:cNvPr>
          <p:cNvSpPr>
            <a:spLocks noGrp="1"/>
          </p:cNvSpPr>
          <p:nvPr>
            <p:ph sz="half" idx="1"/>
          </p:nvPr>
        </p:nvSpPr>
        <p:spPr>
          <a:xfrm>
            <a:off x="1070436" y="1715862"/>
            <a:ext cx="10542444" cy="4369978"/>
          </a:xfrm>
        </p:spPr>
        <p:txBody>
          <a:bodyPr>
            <a:noAutofit/>
          </a:bodyPr>
          <a:lstStyle/>
          <a:p>
            <a:r>
              <a:rPr lang="fr-FR" sz="2800">
                <a:solidFill>
                  <a:srgbClr val="9FC76E"/>
                </a:solidFill>
              </a:rPr>
              <a:t>L’association USEP </a:t>
            </a:r>
            <a:r>
              <a:rPr lang="fr-FR" sz="2800"/>
              <a:t>: les activités qu’elle organise dans le cadre de l’USEP sont assurées, en ou hors temps scolaire. </a:t>
            </a:r>
          </a:p>
          <a:p>
            <a:r>
              <a:rPr lang="fr-FR" sz="2800">
                <a:solidFill>
                  <a:srgbClr val="EB9330"/>
                </a:solidFill>
              </a:rPr>
              <a:t>Les licenciés </a:t>
            </a:r>
            <a:r>
              <a:rPr lang="fr-FR" sz="2800"/>
              <a:t>et éventuels </a:t>
            </a:r>
            <a:r>
              <a:rPr lang="fr-FR" sz="2800">
                <a:solidFill>
                  <a:srgbClr val="D04742"/>
                </a:solidFill>
              </a:rPr>
              <a:t>salariés</a:t>
            </a:r>
            <a:r>
              <a:rPr lang="fr-FR" sz="2800"/>
              <a:t> sont assurés dans le cadre de </a:t>
            </a:r>
            <a:r>
              <a:rPr lang="fr-FR" sz="2800">
                <a:solidFill>
                  <a:srgbClr val="2DA7DA"/>
                </a:solidFill>
              </a:rPr>
              <a:t>rencontres sportives, activités sportives ou culturelles et récréatives</a:t>
            </a:r>
            <a:r>
              <a:rPr lang="fr-FR" sz="2800"/>
              <a:t>, y compris avec nuitées, dans le cadre des </a:t>
            </a:r>
            <a:r>
              <a:rPr lang="fr-FR" sz="2800">
                <a:solidFill>
                  <a:srgbClr val="9FC76E"/>
                </a:solidFill>
              </a:rPr>
              <a:t>formations, stages, colloques</a:t>
            </a:r>
            <a:r>
              <a:rPr lang="fr-FR" sz="2800"/>
              <a:t>… </a:t>
            </a:r>
          </a:p>
          <a:p>
            <a:r>
              <a:rPr lang="fr-FR" sz="2800"/>
              <a:t>Mais aussi… </a:t>
            </a:r>
          </a:p>
          <a:p>
            <a:pPr marL="893763" indent="0">
              <a:buNone/>
            </a:pPr>
            <a:r>
              <a:rPr lang="fr-FR" sz="2800"/>
              <a:t>	Assurance des </a:t>
            </a:r>
            <a:r>
              <a:rPr lang="fr-FR" sz="2800">
                <a:solidFill>
                  <a:srgbClr val="EB9330"/>
                </a:solidFill>
              </a:rPr>
              <a:t>biens mobiliers </a:t>
            </a:r>
            <a:r>
              <a:rPr lang="fr-FR" sz="2800"/>
              <a:t>(jusqu’à 30 000€) et </a:t>
            </a:r>
            <a:r>
              <a:rPr lang="fr-FR" sz="2800">
                <a:solidFill>
                  <a:srgbClr val="D04742"/>
                </a:solidFill>
              </a:rPr>
              <a:t>immobiliers</a:t>
            </a:r>
            <a:r>
              <a:rPr lang="fr-FR" sz="2800"/>
              <a:t> (jusqu’à 500m</a:t>
            </a:r>
            <a:r>
              <a:rPr lang="fr-FR" sz="2800">
                <a:latin typeface="Abadi" panose="020B0604020104020204" pitchFamily="34" charset="0"/>
              </a:rPr>
              <a:t>²</a:t>
            </a:r>
            <a:r>
              <a:rPr lang="fr-FR" sz="2800"/>
              <a:t>) de l’association (</a:t>
            </a:r>
            <a:r>
              <a:rPr lang="fr-FR" sz="2800">
                <a:solidFill>
                  <a:srgbClr val="2DA7DA"/>
                </a:solidFill>
              </a:rPr>
              <a:t>matériel sportif, locaux loués ou mis à disposition…</a:t>
            </a:r>
            <a:r>
              <a:rPr lang="fr-FR" sz="2800"/>
              <a:t>)</a:t>
            </a:r>
          </a:p>
        </p:txBody>
      </p:sp>
      <p:sp>
        <p:nvSpPr>
          <p:cNvPr id="5" name="Espace réservé du pied de page 4">
            <a:extLst>
              <a:ext uri="{FF2B5EF4-FFF2-40B4-BE49-F238E27FC236}">
                <a16:creationId xmlns:a16="http://schemas.microsoft.com/office/drawing/2014/main" id="{EB15D369-D679-36DC-2A6B-B4FB03859217}"/>
              </a:ext>
            </a:extLst>
          </p:cNvPr>
          <p:cNvSpPr>
            <a:spLocks noGrp="1"/>
          </p:cNvSpPr>
          <p:nvPr>
            <p:ph type="ftr" sz="quarter" idx="11"/>
          </p:nvPr>
        </p:nvSpPr>
        <p:spPr/>
        <p:txBody>
          <a:bodyPr/>
          <a:lstStyle/>
          <a:p>
            <a:r>
              <a:rPr lang="fr-FR"/>
              <a:t>USEP  64</a:t>
            </a:r>
          </a:p>
        </p:txBody>
      </p:sp>
      <p:sp>
        <p:nvSpPr>
          <p:cNvPr id="6" name="Espace réservé du texte 2">
            <a:extLst>
              <a:ext uri="{FF2B5EF4-FFF2-40B4-BE49-F238E27FC236}">
                <a16:creationId xmlns:a16="http://schemas.microsoft.com/office/drawing/2014/main" id="{B638F7FB-E905-BBB5-4113-39C32DCAE7C9}"/>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Tree>
    <p:extLst>
      <p:ext uri="{BB962C8B-B14F-4D97-AF65-F5344CB8AC3E}">
        <p14:creationId xmlns:p14="http://schemas.microsoft.com/office/powerpoint/2010/main" val="459199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297C4-6688-3788-1660-96170B5E5E9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5439739-86F6-F3E7-F595-2BDC797D06BC}"/>
              </a:ext>
            </a:extLst>
          </p:cNvPr>
          <p:cNvSpPr>
            <a:spLocks noGrp="1"/>
          </p:cNvSpPr>
          <p:nvPr>
            <p:ph type="title"/>
          </p:nvPr>
        </p:nvSpPr>
        <p:spPr>
          <a:xfrm>
            <a:off x="1070436" y="103348"/>
            <a:ext cx="9682844" cy="1325563"/>
          </a:xfrm>
        </p:spPr>
        <p:txBody>
          <a:bodyPr>
            <a:normAutofit/>
          </a:bodyPr>
          <a:lstStyle/>
          <a:p>
            <a:r>
              <a:rPr lang="fr-FR" sz="4800"/>
              <a:t>Assurance de l’association</a:t>
            </a:r>
            <a:br>
              <a:rPr lang="fr-FR" sz="4800"/>
            </a:br>
            <a:r>
              <a:rPr lang="fr-FR" sz="3600">
                <a:solidFill>
                  <a:srgbClr val="2DA7DA"/>
                </a:solidFill>
              </a:rPr>
              <a:t>Garanties acquises</a:t>
            </a:r>
            <a:endParaRPr lang="fr-FR" sz="4800"/>
          </a:p>
        </p:txBody>
      </p:sp>
      <p:sp>
        <p:nvSpPr>
          <p:cNvPr id="3" name="Espace réservé du contenu 2">
            <a:extLst>
              <a:ext uri="{FF2B5EF4-FFF2-40B4-BE49-F238E27FC236}">
                <a16:creationId xmlns:a16="http://schemas.microsoft.com/office/drawing/2014/main" id="{0A0442A2-B734-D7F0-179A-280843A34E24}"/>
              </a:ext>
            </a:extLst>
          </p:cNvPr>
          <p:cNvSpPr>
            <a:spLocks noGrp="1"/>
          </p:cNvSpPr>
          <p:nvPr>
            <p:ph sz="half" idx="1"/>
          </p:nvPr>
        </p:nvSpPr>
        <p:spPr>
          <a:xfrm>
            <a:off x="1070436" y="1715862"/>
            <a:ext cx="10542444" cy="4369978"/>
          </a:xfrm>
        </p:spPr>
        <p:txBody>
          <a:bodyPr>
            <a:noAutofit/>
          </a:bodyPr>
          <a:lstStyle/>
          <a:p>
            <a:r>
              <a:rPr lang="fr-FR" sz="3200"/>
              <a:t>Responsabilité civile et défense</a:t>
            </a:r>
          </a:p>
          <a:p>
            <a:r>
              <a:rPr lang="fr-FR" sz="3200"/>
              <a:t>Protection juridique </a:t>
            </a:r>
          </a:p>
          <a:p>
            <a:r>
              <a:rPr lang="fr-FR" sz="3200"/>
              <a:t>Indemnisation des dommages corporels</a:t>
            </a:r>
          </a:p>
          <a:p>
            <a:r>
              <a:rPr lang="fr-FR" sz="3200"/>
              <a:t>Dommage aux biens</a:t>
            </a:r>
          </a:p>
          <a:p>
            <a:r>
              <a:rPr lang="fr-FR" sz="3200"/>
              <a:t>Assistance</a:t>
            </a:r>
          </a:p>
          <a:p>
            <a:r>
              <a:rPr lang="fr-FR" sz="3200"/>
              <a:t>Accompagnement des victimes de violences</a:t>
            </a:r>
            <a:endParaRPr lang="fr-FR" sz="320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Espace réservé du pied de page 4">
            <a:extLst>
              <a:ext uri="{FF2B5EF4-FFF2-40B4-BE49-F238E27FC236}">
                <a16:creationId xmlns:a16="http://schemas.microsoft.com/office/drawing/2014/main" id="{8782627F-3D62-40C9-6F6C-2CC4F8E265DE}"/>
              </a:ext>
            </a:extLst>
          </p:cNvPr>
          <p:cNvSpPr>
            <a:spLocks noGrp="1"/>
          </p:cNvSpPr>
          <p:nvPr>
            <p:ph type="ftr" sz="quarter" idx="11"/>
          </p:nvPr>
        </p:nvSpPr>
        <p:spPr/>
        <p:txBody>
          <a:bodyPr/>
          <a:lstStyle/>
          <a:p>
            <a:r>
              <a:rPr lang="fr-FR"/>
              <a:t>USEP  64</a:t>
            </a:r>
          </a:p>
        </p:txBody>
      </p:sp>
      <p:sp>
        <p:nvSpPr>
          <p:cNvPr id="6" name="Espace réservé du texte 2">
            <a:extLst>
              <a:ext uri="{FF2B5EF4-FFF2-40B4-BE49-F238E27FC236}">
                <a16:creationId xmlns:a16="http://schemas.microsoft.com/office/drawing/2014/main" id="{E13542A0-080D-034A-8E33-B1F4CA87AFD3}"/>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Tree>
    <p:extLst>
      <p:ext uri="{BB962C8B-B14F-4D97-AF65-F5344CB8AC3E}">
        <p14:creationId xmlns:p14="http://schemas.microsoft.com/office/powerpoint/2010/main" val="192099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E3FC2-4DE0-C310-EF84-AC6939488F4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13E4961-9D6F-B482-0B4F-765011C00FAD}"/>
              </a:ext>
            </a:extLst>
          </p:cNvPr>
          <p:cNvSpPr>
            <a:spLocks noGrp="1"/>
          </p:cNvSpPr>
          <p:nvPr>
            <p:ph type="title"/>
          </p:nvPr>
        </p:nvSpPr>
        <p:spPr>
          <a:xfrm>
            <a:off x="1070436" y="103348"/>
            <a:ext cx="9682844" cy="1325563"/>
          </a:xfrm>
        </p:spPr>
        <p:txBody>
          <a:bodyPr>
            <a:normAutofit/>
          </a:bodyPr>
          <a:lstStyle/>
          <a:p>
            <a:r>
              <a:rPr lang="fr-FR" sz="4800"/>
              <a:t>Le contrat d’établissement</a:t>
            </a:r>
          </a:p>
        </p:txBody>
      </p:sp>
      <p:sp>
        <p:nvSpPr>
          <p:cNvPr id="3" name="Espace réservé du contenu 2">
            <a:extLst>
              <a:ext uri="{FF2B5EF4-FFF2-40B4-BE49-F238E27FC236}">
                <a16:creationId xmlns:a16="http://schemas.microsoft.com/office/drawing/2014/main" id="{ECE05C7B-4EB6-EC9B-53AB-6DD8983156F8}"/>
              </a:ext>
            </a:extLst>
          </p:cNvPr>
          <p:cNvSpPr>
            <a:spLocks noGrp="1"/>
          </p:cNvSpPr>
          <p:nvPr>
            <p:ph sz="half" idx="1"/>
          </p:nvPr>
        </p:nvSpPr>
        <p:spPr>
          <a:xfrm>
            <a:off x="1070436" y="2113280"/>
            <a:ext cx="10542444" cy="3332480"/>
          </a:xfrm>
        </p:spPr>
        <p:txBody>
          <a:bodyPr>
            <a:noAutofit/>
          </a:bodyPr>
          <a:lstStyle/>
          <a:p>
            <a:r>
              <a:rPr lang="fr-FR"/>
              <a:t>Un contrat destiné aux établissements scolaires </a:t>
            </a:r>
          </a:p>
          <a:p>
            <a:endParaRPr lang="fr-FR"/>
          </a:p>
          <a:p>
            <a:r>
              <a:rPr lang="fr-FR"/>
              <a:t>Une couverture des risques liés :</a:t>
            </a:r>
          </a:p>
          <a:p>
            <a:pPr lvl="1"/>
            <a:r>
              <a:rPr lang="fr-FR"/>
              <a:t>à l’activité de l’établissement,</a:t>
            </a:r>
          </a:p>
          <a:p>
            <a:pPr lvl="1"/>
            <a:r>
              <a:rPr lang="fr-FR"/>
              <a:t>aux personnes (élèves, personnels),</a:t>
            </a:r>
          </a:p>
          <a:p>
            <a:pPr lvl="1"/>
            <a:r>
              <a:rPr lang="fr-FR"/>
              <a:t>aux responsabilités encourues dans le cadre du fonctionnement</a:t>
            </a:r>
            <a:endParaRPr lang="fr-FR" sz="200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Espace réservé du pied de page 4">
            <a:extLst>
              <a:ext uri="{FF2B5EF4-FFF2-40B4-BE49-F238E27FC236}">
                <a16:creationId xmlns:a16="http://schemas.microsoft.com/office/drawing/2014/main" id="{F08BC733-9357-D5E5-ECD8-AEA464EE2D92}"/>
              </a:ext>
            </a:extLst>
          </p:cNvPr>
          <p:cNvSpPr>
            <a:spLocks noGrp="1"/>
          </p:cNvSpPr>
          <p:nvPr>
            <p:ph type="ftr" sz="quarter" idx="11"/>
          </p:nvPr>
        </p:nvSpPr>
        <p:spPr/>
        <p:txBody>
          <a:bodyPr/>
          <a:lstStyle/>
          <a:p>
            <a:r>
              <a:rPr lang="fr-FR"/>
              <a:t>USEP  64</a:t>
            </a:r>
          </a:p>
        </p:txBody>
      </p:sp>
      <p:sp>
        <p:nvSpPr>
          <p:cNvPr id="6" name="Espace réservé du texte 2">
            <a:extLst>
              <a:ext uri="{FF2B5EF4-FFF2-40B4-BE49-F238E27FC236}">
                <a16:creationId xmlns:a16="http://schemas.microsoft.com/office/drawing/2014/main" id="{F5532F3A-EBCA-9DEE-D6E9-78033680C0BF}"/>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Tree>
    <p:extLst>
      <p:ext uri="{BB962C8B-B14F-4D97-AF65-F5344CB8AC3E}">
        <p14:creationId xmlns:p14="http://schemas.microsoft.com/office/powerpoint/2010/main" val="401191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1B2F8-16F8-BD03-FF9F-AD07D1296E0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CE5D984-22F7-1D58-9373-654B4B24CCCA}"/>
              </a:ext>
            </a:extLst>
          </p:cNvPr>
          <p:cNvSpPr>
            <a:spLocks noGrp="1"/>
          </p:cNvSpPr>
          <p:nvPr>
            <p:ph type="title"/>
          </p:nvPr>
        </p:nvSpPr>
        <p:spPr>
          <a:xfrm>
            <a:off x="1070436" y="103348"/>
            <a:ext cx="9682844" cy="1325563"/>
          </a:xfrm>
        </p:spPr>
        <p:txBody>
          <a:bodyPr>
            <a:normAutofit/>
          </a:bodyPr>
          <a:lstStyle/>
          <a:p>
            <a:r>
              <a:rPr lang="fr-FR" sz="4800"/>
              <a:t>Le contrat d’établissement</a:t>
            </a:r>
            <a:br>
              <a:rPr lang="fr-FR" sz="4800"/>
            </a:br>
            <a:r>
              <a:rPr lang="fr-FR" sz="3200">
                <a:solidFill>
                  <a:srgbClr val="2DA7DA"/>
                </a:solidFill>
              </a:rPr>
              <a:t>Les activités garanties</a:t>
            </a:r>
            <a:endParaRPr lang="fr-FR" sz="4800"/>
          </a:p>
        </p:txBody>
      </p:sp>
      <p:sp>
        <p:nvSpPr>
          <p:cNvPr id="3" name="Espace réservé du contenu 2">
            <a:extLst>
              <a:ext uri="{FF2B5EF4-FFF2-40B4-BE49-F238E27FC236}">
                <a16:creationId xmlns:a16="http://schemas.microsoft.com/office/drawing/2014/main" id="{9627DDA6-C5E6-2C6C-2CC3-E767913C822F}"/>
              </a:ext>
            </a:extLst>
          </p:cNvPr>
          <p:cNvSpPr>
            <a:spLocks noGrp="1"/>
          </p:cNvSpPr>
          <p:nvPr>
            <p:ph sz="half" idx="1"/>
          </p:nvPr>
        </p:nvSpPr>
        <p:spPr>
          <a:xfrm>
            <a:off x="1070436" y="2113280"/>
            <a:ext cx="10542444" cy="3332480"/>
          </a:xfrm>
        </p:spPr>
        <p:txBody>
          <a:bodyPr>
            <a:noAutofit/>
          </a:bodyPr>
          <a:lstStyle/>
          <a:p>
            <a:r>
              <a:rPr lang="fr-FR"/>
              <a:t>Les activités obligatoires ou facultatives pratiquées à </a:t>
            </a:r>
            <a:r>
              <a:rPr lang="fr-FR">
                <a:solidFill>
                  <a:srgbClr val="2DA7DA"/>
                </a:solidFill>
              </a:rPr>
              <a:t>l’intérieur</a:t>
            </a:r>
            <a:r>
              <a:rPr lang="fr-FR"/>
              <a:t> de l’école (après intervention de la responsabilité civile de l’Etat)</a:t>
            </a:r>
          </a:p>
          <a:p>
            <a:r>
              <a:rPr lang="fr-FR"/>
              <a:t>Les activités facultatives ou obligatoires pratiquées à </a:t>
            </a:r>
            <a:r>
              <a:rPr lang="fr-FR">
                <a:solidFill>
                  <a:srgbClr val="D04742"/>
                </a:solidFill>
              </a:rPr>
              <a:t>l’extérieur</a:t>
            </a:r>
            <a:r>
              <a:rPr lang="fr-FR"/>
              <a:t> de l’école</a:t>
            </a:r>
          </a:p>
          <a:p>
            <a:r>
              <a:rPr lang="fr-FR"/>
              <a:t>Des </a:t>
            </a:r>
            <a:r>
              <a:rPr lang="fr-FR">
                <a:solidFill>
                  <a:srgbClr val="EB9330"/>
                </a:solidFill>
              </a:rPr>
              <a:t>services périscolaires </a:t>
            </a:r>
            <a:r>
              <a:rPr lang="fr-FR"/>
              <a:t>organisés par les associations scolaires de l’école</a:t>
            </a:r>
          </a:p>
          <a:p>
            <a:r>
              <a:rPr lang="fr-FR"/>
              <a:t>Les </a:t>
            </a:r>
            <a:r>
              <a:rPr lang="fr-FR">
                <a:solidFill>
                  <a:srgbClr val="9FC76E"/>
                </a:solidFill>
              </a:rPr>
              <a:t>activités socio-éducatives, pédagogiques et sportives </a:t>
            </a:r>
            <a:r>
              <a:rPr lang="fr-FR"/>
              <a:t>organisées par les personnes morales assurées</a:t>
            </a:r>
          </a:p>
          <a:p>
            <a:r>
              <a:rPr lang="fr-FR"/>
              <a:t>Les </a:t>
            </a:r>
            <a:r>
              <a:rPr lang="fr-FR">
                <a:solidFill>
                  <a:srgbClr val="2DA7DA"/>
                </a:solidFill>
              </a:rPr>
              <a:t>séjours linguistiques et culturels </a:t>
            </a:r>
            <a:r>
              <a:rPr lang="fr-FR"/>
              <a:t>dans le cadre du jumelage de l’établissement.</a:t>
            </a:r>
          </a:p>
        </p:txBody>
      </p:sp>
      <p:sp>
        <p:nvSpPr>
          <p:cNvPr id="5" name="Espace réservé du pied de page 4">
            <a:extLst>
              <a:ext uri="{FF2B5EF4-FFF2-40B4-BE49-F238E27FC236}">
                <a16:creationId xmlns:a16="http://schemas.microsoft.com/office/drawing/2014/main" id="{0001732D-6A83-EB3B-BF7F-ACF292759683}"/>
              </a:ext>
            </a:extLst>
          </p:cNvPr>
          <p:cNvSpPr>
            <a:spLocks noGrp="1"/>
          </p:cNvSpPr>
          <p:nvPr>
            <p:ph type="ftr" sz="quarter" idx="11"/>
          </p:nvPr>
        </p:nvSpPr>
        <p:spPr/>
        <p:txBody>
          <a:bodyPr/>
          <a:lstStyle/>
          <a:p>
            <a:r>
              <a:rPr lang="fr-FR"/>
              <a:t>USEP  64</a:t>
            </a:r>
          </a:p>
        </p:txBody>
      </p:sp>
      <p:sp>
        <p:nvSpPr>
          <p:cNvPr id="6" name="Espace réservé du texte 2">
            <a:extLst>
              <a:ext uri="{FF2B5EF4-FFF2-40B4-BE49-F238E27FC236}">
                <a16:creationId xmlns:a16="http://schemas.microsoft.com/office/drawing/2014/main" id="{829564A0-382E-3CC3-D05D-94C2E8099F83}"/>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Tree>
    <p:extLst>
      <p:ext uri="{BB962C8B-B14F-4D97-AF65-F5344CB8AC3E}">
        <p14:creationId xmlns:p14="http://schemas.microsoft.com/office/powerpoint/2010/main" val="1243340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0FAB-5BDE-1CDC-9CB6-6C87C12ADF6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4E78C9-8895-AF80-2C39-42D864688A99}"/>
              </a:ext>
            </a:extLst>
          </p:cNvPr>
          <p:cNvSpPr>
            <a:spLocks noGrp="1"/>
          </p:cNvSpPr>
          <p:nvPr>
            <p:ph type="title"/>
          </p:nvPr>
        </p:nvSpPr>
        <p:spPr>
          <a:xfrm>
            <a:off x="1070436" y="103348"/>
            <a:ext cx="9682844" cy="1325563"/>
          </a:xfrm>
        </p:spPr>
        <p:txBody>
          <a:bodyPr>
            <a:normAutofit/>
          </a:bodyPr>
          <a:lstStyle/>
          <a:p>
            <a:r>
              <a:rPr lang="fr-FR" sz="4800"/>
              <a:t>Le contrat d’établissement</a:t>
            </a:r>
            <a:br>
              <a:rPr lang="fr-FR" sz="4800"/>
            </a:br>
            <a:r>
              <a:rPr lang="fr-FR" sz="3200">
                <a:solidFill>
                  <a:srgbClr val="2DA7DA"/>
                </a:solidFill>
              </a:rPr>
              <a:t>Les garanties acquises</a:t>
            </a:r>
            <a:endParaRPr lang="fr-FR" sz="4800"/>
          </a:p>
        </p:txBody>
      </p:sp>
      <p:sp>
        <p:nvSpPr>
          <p:cNvPr id="3" name="Espace réservé du contenu 2">
            <a:extLst>
              <a:ext uri="{FF2B5EF4-FFF2-40B4-BE49-F238E27FC236}">
                <a16:creationId xmlns:a16="http://schemas.microsoft.com/office/drawing/2014/main" id="{8220019E-CD9C-E56E-A093-5DD5729DB329}"/>
              </a:ext>
            </a:extLst>
          </p:cNvPr>
          <p:cNvSpPr>
            <a:spLocks noGrp="1"/>
          </p:cNvSpPr>
          <p:nvPr>
            <p:ph sz="half" idx="1"/>
          </p:nvPr>
        </p:nvSpPr>
        <p:spPr>
          <a:xfrm>
            <a:off x="1070436" y="2113280"/>
            <a:ext cx="10542444" cy="3332480"/>
          </a:xfrm>
        </p:spPr>
        <p:txBody>
          <a:bodyPr>
            <a:noAutofit/>
          </a:bodyPr>
          <a:lstStyle/>
          <a:p>
            <a:r>
              <a:rPr lang="fr-FR"/>
              <a:t>Responsabilité civile – Défense</a:t>
            </a:r>
          </a:p>
          <a:p>
            <a:pPr marL="0" indent="0">
              <a:buNone/>
            </a:pPr>
            <a:endParaRPr lang="fr-FR" sz="1050"/>
          </a:p>
          <a:p>
            <a:r>
              <a:rPr lang="fr-FR"/>
              <a:t>Dommages aux biens des participants</a:t>
            </a:r>
          </a:p>
          <a:p>
            <a:endParaRPr lang="fr-FR" sz="1050"/>
          </a:p>
          <a:p>
            <a:r>
              <a:rPr lang="fr-FR"/>
              <a:t>Recours - Protection juridique</a:t>
            </a:r>
          </a:p>
          <a:p>
            <a:endParaRPr lang="fr-FR" sz="1050"/>
          </a:p>
          <a:p>
            <a:r>
              <a:rPr lang="fr-FR"/>
              <a:t>Indemnisation des dommages corporels, que l'assuré se blesse seul ou que son accident soit imputable à un tiers</a:t>
            </a:r>
          </a:p>
          <a:p>
            <a:endParaRPr lang="fr-FR" sz="1050"/>
          </a:p>
          <a:p>
            <a:r>
              <a:rPr lang="fr-FR"/>
              <a:t>Assistance</a:t>
            </a:r>
          </a:p>
        </p:txBody>
      </p:sp>
      <p:sp>
        <p:nvSpPr>
          <p:cNvPr id="5" name="Espace réservé du pied de page 4">
            <a:extLst>
              <a:ext uri="{FF2B5EF4-FFF2-40B4-BE49-F238E27FC236}">
                <a16:creationId xmlns:a16="http://schemas.microsoft.com/office/drawing/2014/main" id="{3CC5D0C3-2D4E-1974-8C70-EACEA141B045}"/>
              </a:ext>
            </a:extLst>
          </p:cNvPr>
          <p:cNvSpPr>
            <a:spLocks noGrp="1"/>
          </p:cNvSpPr>
          <p:nvPr>
            <p:ph type="ftr" sz="quarter" idx="11"/>
          </p:nvPr>
        </p:nvSpPr>
        <p:spPr/>
        <p:txBody>
          <a:bodyPr/>
          <a:lstStyle/>
          <a:p>
            <a:r>
              <a:rPr lang="fr-FR"/>
              <a:t>USEP  64</a:t>
            </a:r>
          </a:p>
        </p:txBody>
      </p:sp>
      <p:sp>
        <p:nvSpPr>
          <p:cNvPr id="6" name="Espace réservé du texte 2">
            <a:extLst>
              <a:ext uri="{FF2B5EF4-FFF2-40B4-BE49-F238E27FC236}">
                <a16:creationId xmlns:a16="http://schemas.microsoft.com/office/drawing/2014/main" id="{B2866FFE-64A3-D9F3-5DE5-69CAB92A2AF7}"/>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Tree>
    <p:extLst>
      <p:ext uri="{BB962C8B-B14F-4D97-AF65-F5344CB8AC3E}">
        <p14:creationId xmlns:p14="http://schemas.microsoft.com/office/powerpoint/2010/main" val="587541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8CD86-AC62-7045-D1B4-CA2EEBF24D7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5CAEB72-3522-2948-64AB-2FCEFFBE30EE}"/>
              </a:ext>
            </a:extLst>
          </p:cNvPr>
          <p:cNvSpPr>
            <a:spLocks noGrp="1"/>
          </p:cNvSpPr>
          <p:nvPr>
            <p:ph type="title"/>
          </p:nvPr>
        </p:nvSpPr>
        <p:spPr>
          <a:xfrm>
            <a:off x="1070436" y="103348"/>
            <a:ext cx="9682844" cy="1325563"/>
          </a:xfrm>
        </p:spPr>
        <p:txBody>
          <a:bodyPr>
            <a:normAutofit/>
          </a:bodyPr>
          <a:lstStyle/>
          <a:p>
            <a:r>
              <a:rPr lang="fr-FR" sz="4800"/>
              <a:t>Le contrat d’établissement</a:t>
            </a:r>
            <a:br>
              <a:rPr lang="fr-FR" sz="4800"/>
            </a:br>
            <a:r>
              <a:rPr lang="fr-FR" sz="3200">
                <a:solidFill>
                  <a:srgbClr val="2DA7DA"/>
                </a:solidFill>
              </a:rPr>
              <a:t>Comment y souscrire ? </a:t>
            </a:r>
            <a:endParaRPr lang="fr-FR" sz="4800"/>
          </a:p>
        </p:txBody>
      </p:sp>
      <p:sp>
        <p:nvSpPr>
          <p:cNvPr id="3" name="Espace réservé du contenu 2">
            <a:extLst>
              <a:ext uri="{FF2B5EF4-FFF2-40B4-BE49-F238E27FC236}">
                <a16:creationId xmlns:a16="http://schemas.microsoft.com/office/drawing/2014/main" id="{4D30FB2C-9E5F-A161-5DF3-9B2FCC42BC82}"/>
              </a:ext>
            </a:extLst>
          </p:cNvPr>
          <p:cNvSpPr>
            <a:spLocks noGrp="1"/>
          </p:cNvSpPr>
          <p:nvPr>
            <p:ph sz="half" idx="1"/>
          </p:nvPr>
        </p:nvSpPr>
        <p:spPr>
          <a:xfrm>
            <a:off x="1070436" y="1581652"/>
            <a:ext cx="10542444" cy="3332480"/>
          </a:xfrm>
        </p:spPr>
        <p:txBody>
          <a:bodyPr>
            <a:noAutofit/>
          </a:bodyPr>
          <a:lstStyle/>
          <a:p>
            <a:r>
              <a:rPr lang="fr-FR"/>
              <a:t>Obligation d’une association USEP locale</a:t>
            </a:r>
          </a:p>
          <a:p>
            <a:endParaRPr lang="fr-FR"/>
          </a:p>
          <a:p>
            <a:r>
              <a:rPr lang="fr-FR"/>
              <a:t>L’effectif de l’association </a:t>
            </a:r>
            <a:r>
              <a:rPr lang="fr-FR" err="1"/>
              <a:t>Usep</a:t>
            </a:r>
            <a:r>
              <a:rPr lang="fr-FR"/>
              <a:t> correspond à celui de l’école : simple déclaration</a:t>
            </a:r>
          </a:p>
          <a:p>
            <a:pPr marL="0" indent="0">
              <a:buNone/>
            </a:pPr>
            <a:endParaRPr lang="fr-FR"/>
          </a:p>
          <a:p>
            <a:r>
              <a:rPr lang="fr-FR"/>
              <a:t>L’effectif de l’association USEP est inférieur à celui de l’école : le contrat peut être souscrit avec une cotisation complémentaire de   0,80 € par élève non adhérent à l’USEP</a:t>
            </a:r>
          </a:p>
          <a:p>
            <a:endParaRPr lang="fr-FR"/>
          </a:p>
          <a:p>
            <a:pPr>
              <a:buFont typeface="Wingdings" panose="05000000000000000000" pitchFamily="2" charset="2"/>
              <a:buChar char="è"/>
            </a:pPr>
            <a:r>
              <a:rPr lang="fr-FR">
                <a:sym typeface="Wingdings" panose="05000000000000000000" pitchFamily="2" charset="2"/>
              </a:rPr>
              <a:t>Pour y souscrire, </a:t>
            </a:r>
            <a:r>
              <a:rPr lang="fr-FR">
                <a:sym typeface="Wingdings" panose="05000000000000000000" pitchFamily="2" charset="2"/>
                <a:hlinkClick r:id="rId3"/>
              </a:rPr>
              <a:t>renseigner le bordereau de souscription</a:t>
            </a:r>
            <a:r>
              <a:rPr lang="fr-FR">
                <a:sym typeface="Wingdings" panose="05000000000000000000" pitchFamily="2" charset="2"/>
              </a:rPr>
              <a:t> (disponible aussi sur le site </a:t>
            </a:r>
            <a:r>
              <a:rPr lang="fr-FR">
                <a:sym typeface="Wingdings" panose="05000000000000000000" pitchFamily="2" charset="2"/>
                <a:hlinkClick r:id="rId4"/>
              </a:rPr>
              <a:t>associations.usep.org </a:t>
            </a:r>
            <a:r>
              <a:rPr lang="fr-FR">
                <a:sym typeface="Wingdings" panose="05000000000000000000" pitchFamily="2" charset="2"/>
              </a:rPr>
              <a:t>)</a:t>
            </a:r>
          </a:p>
          <a:p>
            <a:pPr>
              <a:buFont typeface="Wingdings" panose="05000000000000000000" pitchFamily="2" charset="2"/>
              <a:buChar char="è"/>
            </a:pPr>
            <a:endParaRPr lang="fr-FR"/>
          </a:p>
        </p:txBody>
      </p:sp>
      <p:sp>
        <p:nvSpPr>
          <p:cNvPr id="5" name="Espace réservé du pied de page 4">
            <a:extLst>
              <a:ext uri="{FF2B5EF4-FFF2-40B4-BE49-F238E27FC236}">
                <a16:creationId xmlns:a16="http://schemas.microsoft.com/office/drawing/2014/main" id="{22A4EE8D-FE76-C55C-EFC1-11C327D4D379}"/>
              </a:ext>
            </a:extLst>
          </p:cNvPr>
          <p:cNvSpPr>
            <a:spLocks noGrp="1"/>
          </p:cNvSpPr>
          <p:nvPr>
            <p:ph type="ftr" sz="quarter" idx="11"/>
          </p:nvPr>
        </p:nvSpPr>
        <p:spPr/>
        <p:txBody>
          <a:bodyPr/>
          <a:lstStyle/>
          <a:p>
            <a:r>
              <a:rPr lang="fr-FR"/>
              <a:t>USEP  64</a:t>
            </a:r>
          </a:p>
        </p:txBody>
      </p:sp>
      <p:sp>
        <p:nvSpPr>
          <p:cNvPr id="6" name="Espace réservé du texte 2">
            <a:extLst>
              <a:ext uri="{FF2B5EF4-FFF2-40B4-BE49-F238E27FC236}">
                <a16:creationId xmlns:a16="http://schemas.microsoft.com/office/drawing/2014/main" id="{750C57F5-4DAD-8B3B-E55D-9EC7E5CAB2D4}"/>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5"/>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Tree>
    <p:extLst>
      <p:ext uri="{BB962C8B-B14F-4D97-AF65-F5344CB8AC3E}">
        <p14:creationId xmlns:p14="http://schemas.microsoft.com/office/powerpoint/2010/main" val="234252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0AD4F-AAF2-B00B-36B5-76A820237D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3878A51-A3F4-B268-DB3F-EC1258B8AC64}"/>
              </a:ext>
            </a:extLst>
          </p:cNvPr>
          <p:cNvSpPr>
            <a:spLocks noGrp="1"/>
          </p:cNvSpPr>
          <p:nvPr>
            <p:ph type="title"/>
          </p:nvPr>
        </p:nvSpPr>
        <p:spPr>
          <a:xfrm>
            <a:off x="1070436" y="103348"/>
            <a:ext cx="9682844" cy="1325563"/>
          </a:xfrm>
        </p:spPr>
        <p:txBody>
          <a:bodyPr>
            <a:normAutofit/>
          </a:bodyPr>
          <a:lstStyle/>
          <a:p>
            <a:r>
              <a:rPr lang="fr-FR" sz="4800"/>
              <a:t>La déclaration de sinistre</a:t>
            </a:r>
          </a:p>
        </p:txBody>
      </p:sp>
      <p:sp>
        <p:nvSpPr>
          <p:cNvPr id="3" name="Espace réservé du contenu 2">
            <a:extLst>
              <a:ext uri="{FF2B5EF4-FFF2-40B4-BE49-F238E27FC236}">
                <a16:creationId xmlns:a16="http://schemas.microsoft.com/office/drawing/2014/main" id="{9E42F48B-BAFD-7DF5-31BD-AFFF0C95D512}"/>
              </a:ext>
            </a:extLst>
          </p:cNvPr>
          <p:cNvSpPr>
            <a:spLocks noGrp="1"/>
          </p:cNvSpPr>
          <p:nvPr>
            <p:ph sz="half" idx="1"/>
          </p:nvPr>
        </p:nvSpPr>
        <p:spPr>
          <a:xfrm>
            <a:off x="1070436" y="1320800"/>
            <a:ext cx="10542444" cy="3332480"/>
          </a:xfrm>
        </p:spPr>
        <p:txBody>
          <a:bodyPr>
            <a:noAutofit/>
          </a:bodyPr>
          <a:lstStyle/>
          <a:p>
            <a:r>
              <a:rPr lang="fr-FR"/>
              <a:t>Tous les accidents qui surviennent au cours d’une activité garantie doivent faire l’objet, par l’association sportive concernée, d’une déclaration dans les cinq jours auprès de la MAIF </a:t>
            </a:r>
          </a:p>
          <a:p>
            <a:pPr lvl="1"/>
            <a:r>
              <a:rPr lang="fr-FR"/>
              <a:t>Courriel : declaration@maif.fr</a:t>
            </a:r>
          </a:p>
          <a:p>
            <a:pPr lvl="1"/>
            <a:r>
              <a:rPr lang="fr-FR"/>
              <a:t>Téléphone : 09 78 97 98 99</a:t>
            </a:r>
          </a:p>
          <a:p>
            <a:pPr lvl="1"/>
            <a:r>
              <a:rPr lang="fr-FR"/>
              <a:t>Courrier : </a:t>
            </a:r>
            <a:r>
              <a:rPr lang="fr-FR" sz="2000"/>
              <a:t>Groupe MAIF - Gestion des courriers sociétaires - 79018 Niort Cedex 9</a:t>
            </a:r>
            <a:endParaRPr lang="fr-FR"/>
          </a:p>
          <a:p>
            <a:endParaRPr lang="fr-FR"/>
          </a:p>
          <a:p>
            <a:r>
              <a:rPr lang="fr-FR"/>
              <a:t>La déclaration devra préciser</a:t>
            </a:r>
          </a:p>
          <a:p>
            <a:pPr lvl="1"/>
            <a:r>
              <a:rPr lang="fr-FR"/>
              <a:t>Le numéro de sociétaire : </a:t>
            </a:r>
            <a:r>
              <a:rPr lang="fr-FR" b="1"/>
              <a:t>4 787 052 J</a:t>
            </a:r>
          </a:p>
          <a:p>
            <a:pPr lvl="1"/>
            <a:r>
              <a:rPr lang="fr-FR"/>
              <a:t>Le numéro d’affiliation de l’association </a:t>
            </a:r>
          </a:p>
          <a:p>
            <a:pPr lvl="1"/>
            <a:r>
              <a:rPr lang="fr-FR"/>
              <a:t>Le numéro de licence du pratiquant lorsqu’il est impliqué</a:t>
            </a:r>
          </a:p>
        </p:txBody>
      </p:sp>
      <p:sp>
        <p:nvSpPr>
          <p:cNvPr id="5" name="Espace réservé du pied de page 4">
            <a:extLst>
              <a:ext uri="{FF2B5EF4-FFF2-40B4-BE49-F238E27FC236}">
                <a16:creationId xmlns:a16="http://schemas.microsoft.com/office/drawing/2014/main" id="{14651F17-374F-B814-5267-7B3EBCC3B622}"/>
              </a:ext>
            </a:extLst>
          </p:cNvPr>
          <p:cNvSpPr>
            <a:spLocks noGrp="1"/>
          </p:cNvSpPr>
          <p:nvPr>
            <p:ph type="ftr" sz="quarter" idx="11"/>
          </p:nvPr>
        </p:nvSpPr>
        <p:spPr/>
        <p:txBody>
          <a:bodyPr/>
          <a:lstStyle/>
          <a:p>
            <a:r>
              <a:rPr lang="fr-FR"/>
              <a:t>USEP  64</a:t>
            </a:r>
          </a:p>
        </p:txBody>
      </p:sp>
      <p:sp>
        <p:nvSpPr>
          <p:cNvPr id="6" name="Espace réservé du texte 2">
            <a:extLst>
              <a:ext uri="{FF2B5EF4-FFF2-40B4-BE49-F238E27FC236}">
                <a16:creationId xmlns:a16="http://schemas.microsoft.com/office/drawing/2014/main" id="{8A9EFD86-52F4-EBE2-116C-DA877190E096}"/>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Tree>
    <p:extLst>
      <p:ext uri="{BB962C8B-B14F-4D97-AF65-F5344CB8AC3E}">
        <p14:creationId xmlns:p14="http://schemas.microsoft.com/office/powerpoint/2010/main" val="374731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BBF50-CE90-F147-398F-125FF35F3D3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39BEA1A-BFD0-4445-9B4E-6E3E10C42ED9}"/>
              </a:ext>
            </a:extLst>
          </p:cNvPr>
          <p:cNvSpPr>
            <a:spLocks noGrp="1"/>
          </p:cNvSpPr>
          <p:nvPr>
            <p:ph type="title"/>
          </p:nvPr>
        </p:nvSpPr>
        <p:spPr>
          <a:xfrm>
            <a:off x="1070436" y="103348"/>
            <a:ext cx="9682844" cy="1325563"/>
          </a:xfrm>
        </p:spPr>
        <p:txBody>
          <a:bodyPr>
            <a:normAutofit/>
          </a:bodyPr>
          <a:lstStyle/>
          <a:p>
            <a:r>
              <a:rPr lang="fr-FR" sz="4800"/>
              <a:t>Un site avec les ressources</a:t>
            </a:r>
          </a:p>
        </p:txBody>
      </p:sp>
      <p:sp>
        <p:nvSpPr>
          <p:cNvPr id="3" name="Espace réservé du contenu 2">
            <a:extLst>
              <a:ext uri="{FF2B5EF4-FFF2-40B4-BE49-F238E27FC236}">
                <a16:creationId xmlns:a16="http://schemas.microsoft.com/office/drawing/2014/main" id="{4186609D-F905-F5CD-26A8-DF123A732D6E}"/>
              </a:ext>
            </a:extLst>
          </p:cNvPr>
          <p:cNvSpPr>
            <a:spLocks noGrp="1"/>
          </p:cNvSpPr>
          <p:nvPr>
            <p:ph sz="half" idx="1"/>
          </p:nvPr>
        </p:nvSpPr>
        <p:spPr>
          <a:xfrm>
            <a:off x="1070436" y="1320800"/>
            <a:ext cx="10542444" cy="3332480"/>
          </a:xfrm>
        </p:spPr>
        <p:txBody>
          <a:bodyPr>
            <a:noAutofit/>
          </a:bodyPr>
          <a:lstStyle/>
          <a:p>
            <a:r>
              <a:rPr lang="fr-FR"/>
              <a:t>FAQ, tableaux des garanties…</a:t>
            </a:r>
          </a:p>
          <a:p>
            <a:pPr marL="0" indent="0" algn="ctr">
              <a:buNone/>
            </a:pPr>
            <a:r>
              <a:rPr lang="fr-FR">
                <a:hlinkClick r:id="rId3"/>
              </a:rPr>
              <a:t>https://associations.usep.org/</a:t>
            </a:r>
            <a:endParaRPr lang="fr-FR"/>
          </a:p>
          <a:p>
            <a:pPr marL="0" indent="0" algn="ctr">
              <a:buNone/>
            </a:pPr>
            <a:endParaRPr lang="fr-FR"/>
          </a:p>
        </p:txBody>
      </p:sp>
      <p:sp>
        <p:nvSpPr>
          <p:cNvPr id="5" name="Espace réservé du pied de page 4">
            <a:extLst>
              <a:ext uri="{FF2B5EF4-FFF2-40B4-BE49-F238E27FC236}">
                <a16:creationId xmlns:a16="http://schemas.microsoft.com/office/drawing/2014/main" id="{4E91E81B-E0C6-D0FA-024F-4222E4FC7EC1}"/>
              </a:ext>
            </a:extLst>
          </p:cNvPr>
          <p:cNvSpPr>
            <a:spLocks noGrp="1"/>
          </p:cNvSpPr>
          <p:nvPr>
            <p:ph type="ftr" sz="quarter" idx="11"/>
          </p:nvPr>
        </p:nvSpPr>
        <p:spPr/>
        <p:txBody>
          <a:bodyPr/>
          <a:lstStyle/>
          <a:p>
            <a:r>
              <a:rPr lang="fr-FR"/>
              <a:t>USEP  64</a:t>
            </a:r>
          </a:p>
        </p:txBody>
      </p:sp>
      <p:sp>
        <p:nvSpPr>
          <p:cNvPr id="6" name="Espace réservé du texte 2">
            <a:extLst>
              <a:ext uri="{FF2B5EF4-FFF2-40B4-BE49-F238E27FC236}">
                <a16:creationId xmlns:a16="http://schemas.microsoft.com/office/drawing/2014/main" id="{ABD3A401-1085-D083-DACB-6A0F8CEDFA36}"/>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4"/>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pic>
        <p:nvPicPr>
          <p:cNvPr id="7" name="Image 6">
            <a:extLst>
              <a:ext uri="{FF2B5EF4-FFF2-40B4-BE49-F238E27FC236}">
                <a16:creationId xmlns:a16="http://schemas.microsoft.com/office/drawing/2014/main" id="{72655C3D-BB63-DBCA-5AC3-83FF1D6B88D2}"/>
              </a:ext>
            </a:extLst>
          </p:cNvPr>
          <p:cNvPicPr>
            <a:picLocks noChangeAspect="1"/>
          </p:cNvPicPr>
          <p:nvPr/>
        </p:nvPicPr>
        <p:blipFill>
          <a:blip r:embed="rId5"/>
          <a:stretch>
            <a:fillRect/>
          </a:stretch>
        </p:blipFill>
        <p:spPr>
          <a:xfrm>
            <a:off x="4525538" y="2539774"/>
            <a:ext cx="7575021" cy="4135058"/>
          </a:xfrm>
          <a:prstGeom prst="rect">
            <a:avLst/>
          </a:prstGeom>
        </p:spPr>
      </p:pic>
    </p:spTree>
    <p:extLst>
      <p:ext uri="{BB962C8B-B14F-4D97-AF65-F5344CB8AC3E}">
        <p14:creationId xmlns:p14="http://schemas.microsoft.com/office/powerpoint/2010/main" val="389141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291A1-C48A-46B7-6BCE-69C362B9D6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6926327-E208-6392-EF97-EDAAEA39108C}"/>
              </a:ext>
            </a:extLst>
          </p:cNvPr>
          <p:cNvSpPr>
            <a:spLocks noGrp="1"/>
          </p:cNvSpPr>
          <p:nvPr>
            <p:ph type="title"/>
          </p:nvPr>
        </p:nvSpPr>
        <p:spPr>
          <a:xfrm>
            <a:off x="1070436" y="103348"/>
            <a:ext cx="9682844" cy="1325563"/>
          </a:xfrm>
        </p:spPr>
        <p:txBody>
          <a:bodyPr>
            <a:normAutofit/>
          </a:bodyPr>
          <a:lstStyle/>
          <a:p>
            <a:r>
              <a:rPr lang="fr-FR" sz="4800"/>
              <a:t>Conformité des associations</a:t>
            </a:r>
            <a:br>
              <a:rPr lang="fr-FR" sz="4800"/>
            </a:br>
            <a:r>
              <a:rPr lang="fr-FR" sz="3600">
                <a:solidFill>
                  <a:srgbClr val="2DA7DA"/>
                </a:solidFill>
              </a:rPr>
              <a:t>Gestion de l’argent dans le 1</a:t>
            </a:r>
            <a:r>
              <a:rPr lang="fr-FR" sz="3600" baseline="30000">
                <a:solidFill>
                  <a:srgbClr val="2DA7DA"/>
                </a:solidFill>
              </a:rPr>
              <a:t>er</a:t>
            </a:r>
            <a:r>
              <a:rPr lang="fr-FR" sz="3600">
                <a:solidFill>
                  <a:srgbClr val="2DA7DA"/>
                </a:solidFill>
              </a:rPr>
              <a:t> degré</a:t>
            </a:r>
            <a:endParaRPr lang="fr-FR" sz="4800"/>
          </a:p>
        </p:txBody>
      </p:sp>
      <p:sp>
        <p:nvSpPr>
          <p:cNvPr id="3" name="Espace réservé du contenu 2">
            <a:extLst>
              <a:ext uri="{FF2B5EF4-FFF2-40B4-BE49-F238E27FC236}">
                <a16:creationId xmlns:a16="http://schemas.microsoft.com/office/drawing/2014/main" id="{92A2ACF1-55D9-171F-9E43-6460A2F5F006}"/>
              </a:ext>
            </a:extLst>
          </p:cNvPr>
          <p:cNvSpPr>
            <a:spLocks noGrp="1"/>
          </p:cNvSpPr>
          <p:nvPr>
            <p:ph sz="half" idx="1"/>
          </p:nvPr>
        </p:nvSpPr>
        <p:spPr>
          <a:xfrm>
            <a:off x="1209584" y="2036599"/>
            <a:ext cx="10542444" cy="2661317"/>
          </a:xfrm>
        </p:spPr>
        <p:txBody>
          <a:bodyPr>
            <a:noAutofit/>
          </a:bodyPr>
          <a:lstStyle/>
          <a:p>
            <a:r>
              <a:rPr lang="fr-FR"/>
              <a:t>Il existe 3 moyens de gérer l’argent dans le 1</a:t>
            </a:r>
            <a:r>
              <a:rPr lang="fr-FR" baseline="30000"/>
              <a:t>er</a:t>
            </a:r>
            <a:r>
              <a:rPr lang="fr-FR"/>
              <a:t> degré : </a:t>
            </a:r>
          </a:p>
          <a:p>
            <a:pPr lvl="1"/>
            <a:r>
              <a:rPr lang="fr-FR"/>
              <a:t>Coopérative scolaire affiliée à l’OCCE, section locale d’une association départementale. </a:t>
            </a:r>
          </a:p>
          <a:p>
            <a:pPr lvl="1"/>
            <a:r>
              <a:rPr lang="fr-FR"/>
              <a:t>Coopérative scolaire autonome affiliée à l’USEP (convention EN / USEP), association loi 1901.</a:t>
            </a:r>
          </a:p>
          <a:p>
            <a:pPr lvl="1"/>
            <a:r>
              <a:rPr lang="fr-FR"/>
              <a:t>Coopérative scolaire autonome, sous convention établie avec la DSDEN, association loi 1901</a:t>
            </a:r>
          </a:p>
          <a:p>
            <a:pPr lvl="1"/>
            <a:endParaRPr lang="fr-FR"/>
          </a:p>
          <a:p>
            <a:pPr marL="457200" lvl="1" indent="0">
              <a:buNone/>
            </a:pPr>
            <a:endParaRPr lang="fr-FR"/>
          </a:p>
        </p:txBody>
      </p:sp>
      <p:sp>
        <p:nvSpPr>
          <p:cNvPr id="6" name="Espace réservé du texte 2">
            <a:extLst>
              <a:ext uri="{FF2B5EF4-FFF2-40B4-BE49-F238E27FC236}">
                <a16:creationId xmlns:a16="http://schemas.microsoft.com/office/drawing/2014/main" id="{3289AABF-90CC-E25B-2965-4EBAD63C025D}"/>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
        <p:nvSpPr>
          <p:cNvPr id="7" name="ZoneTexte 6">
            <a:extLst>
              <a:ext uri="{FF2B5EF4-FFF2-40B4-BE49-F238E27FC236}">
                <a16:creationId xmlns:a16="http://schemas.microsoft.com/office/drawing/2014/main" id="{7CEFDCE9-1286-A189-FB7F-FF57817474C0}"/>
              </a:ext>
            </a:extLst>
          </p:cNvPr>
          <p:cNvSpPr txBox="1"/>
          <p:nvPr/>
        </p:nvSpPr>
        <p:spPr>
          <a:xfrm>
            <a:off x="2761154" y="6385320"/>
            <a:ext cx="6301408" cy="369332"/>
          </a:xfrm>
          <a:prstGeom prst="rect">
            <a:avLst/>
          </a:prstGeom>
          <a:noFill/>
        </p:spPr>
        <p:txBody>
          <a:bodyPr wrap="square">
            <a:spAutoFit/>
          </a:bodyPr>
          <a:lstStyle/>
          <a:p>
            <a:r>
              <a:rPr lang="fr-FR"/>
              <a:t>https://www.legifrance.gouv.fr/download/pdf/circ?id=482</a:t>
            </a:r>
          </a:p>
        </p:txBody>
      </p:sp>
      <p:sp>
        <p:nvSpPr>
          <p:cNvPr id="9" name="Espace réservé du contenu 2">
            <a:extLst>
              <a:ext uri="{FF2B5EF4-FFF2-40B4-BE49-F238E27FC236}">
                <a16:creationId xmlns:a16="http://schemas.microsoft.com/office/drawing/2014/main" id="{553ADEFC-6340-594A-7F68-64674C471217}"/>
              </a:ext>
            </a:extLst>
          </p:cNvPr>
          <p:cNvSpPr txBox="1">
            <a:spLocks/>
          </p:cNvSpPr>
          <p:nvPr/>
        </p:nvSpPr>
        <p:spPr>
          <a:xfrm>
            <a:off x="1070436" y="4795497"/>
            <a:ext cx="10542444" cy="823912"/>
          </a:xfrm>
          <a:prstGeom prst="rect">
            <a:avLst/>
          </a:prstGeom>
        </p:spPr>
        <p:txBody>
          <a:bodyPr vert="horz" lIns="91440" tIns="45720" rIns="91440" bIns="45720" rtlCol="0">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fr-FR"/>
          </a:p>
          <a:p>
            <a:pPr marL="0" indent="0" algn="ctr">
              <a:buFontTx/>
              <a:buNone/>
            </a:pPr>
            <a:endParaRPr lang="fr-FR"/>
          </a:p>
        </p:txBody>
      </p:sp>
    </p:spTree>
    <p:extLst>
      <p:ext uri="{BB962C8B-B14F-4D97-AF65-F5344CB8AC3E}">
        <p14:creationId xmlns:p14="http://schemas.microsoft.com/office/powerpoint/2010/main" val="237857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9E59D-0657-AAF2-6A6D-9DEEAD83B8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9B38ED-8205-8FB7-AF2E-0537495C0FD8}"/>
              </a:ext>
            </a:extLst>
          </p:cNvPr>
          <p:cNvSpPr>
            <a:spLocks noGrp="1"/>
          </p:cNvSpPr>
          <p:nvPr>
            <p:ph type="title"/>
          </p:nvPr>
        </p:nvSpPr>
        <p:spPr>
          <a:xfrm>
            <a:off x="1070436" y="103348"/>
            <a:ext cx="9682844" cy="1325563"/>
          </a:xfrm>
        </p:spPr>
        <p:txBody>
          <a:bodyPr>
            <a:normAutofit/>
          </a:bodyPr>
          <a:lstStyle/>
          <a:p>
            <a:r>
              <a:rPr lang="fr-FR" sz="4800"/>
              <a:t>Conformité des associations</a:t>
            </a:r>
            <a:br>
              <a:rPr lang="fr-FR" sz="4800"/>
            </a:br>
            <a:r>
              <a:rPr lang="fr-FR" sz="3600">
                <a:solidFill>
                  <a:srgbClr val="2DA7DA"/>
                </a:solidFill>
              </a:rPr>
              <a:t>Une association : pourquoi ?</a:t>
            </a:r>
            <a:endParaRPr lang="fr-FR" sz="4800"/>
          </a:p>
        </p:txBody>
      </p:sp>
      <p:sp>
        <p:nvSpPr>
          <p:cNvPr id="3" name="Espace réservé du contenu 2">
            <a:extLst>
              <a:ext uri="{FF2B5EF4-FFF2-40B4-BE49-F238E27FC236}">
                <a16:creationId xmlns:a16="http://schemas.microsoft.com/office/drawing/2014/main" id="{D79D5E6C-E134-A5DF-59D4-A51C590BB4B4}"/>
              </a:ext>
            </a:extLst>
          </p:cNvPr>
          <p:cNvSpPr>
            <a:spLocks noGrp="1"/>
          </p:cNvSpPr>
          <p:nvPr>
            <p:ph sz="half" idx="1"/>
          </p:nvPr>
        </p:nvSpPr>
        <p:spPr>
          <a:xfrm>
            <a:off x="1209584" y="1613061"/>
            <a:ext cx="10542444" cy="3232836"/>
          </a:xfrm>
        </p:spPr>
        <p:txBody>
          <a:bodyPr>
            <a:noAutofit/>
          </a:bodyPr>
          <a:lstStyle/>
          <a:p>
            <a:pPr marL="0" indent="0">
              <a:buNone/>
            </a:pPr>
            <a:r>
              <a:rPr lang="fr-FR"/>
              <a:t>L’association USEP permet :</a:t>
            </a:r>
          </a:p>
          <a:p>
            <a:r>
              <a:rPr lang="fr-FR"/>
              <a:t>de gérer de l’argent de manière légale dans le premier degré. </a:t>
            </a:r>
          </a:p>
          <a:p>
            <a:r>
              <a:rPr lang="fr-FR"/>
              <a:t>De bénéficier d’une assurance de l’association, des biens durables acquis, des locaux et des adhérents </a:t>
            </a:r>
          </a:p>
          <a:p>
            <a:r>
              <a:rPr lang="fr-FR"/>
              <a:t>D’être éligible au mécénat</a:t>
            </a:r>
          </a:p>
          <a:p>
            <a:r>
              <a:rPr lang="fr-FR"/>
              <a:t>De recevoir des subventions de collectivités, ou dons de particuliers ou entreprises, notamment des financements de l’Agence Nationale du Sport via l’USEP 64 (appel à projet annuel). </a:t>
            </a:r>
          </a:p>
          <a:p>
            <a:endParaRPr lang="fr-FR"/>
          </a:p>
          <a:p>
            <a:endParaRPr lang="fr-FR"/>
          </a:p>
          <a:p>
            <a:endParaRPr lang="fr-FR"/>
          </a:p>
        </p:txBody>
      </p:sp>
      <p:sp>
        <p:nvSpPr>
          <p:cNvPr id="5" name="Espace réservé du pied de page 4">
            <a:extLst>
              <a:ext uri="{FF2B5EF4-FFF2-40B4-BE49-F238E27FC236}">
                <a16:creationId xmlns:a16="http://schemas.microsoft.com/office/drawing/2014/main" id="{2B992D75-D5F0-89EA-F218-F7EFF12F255D}"/>
              </a:ext>
            </a:extLst>
          </p:cNvPr>
          <p:cNvSpPr>
            <a:spLocks noGrp="1"/>
          </p:cNvSpPr>
          <p:nvPr>
            <p:ph type="ftr" sz="quarter" idx="11"/>
          </p:nvPr>
        </p:nvSpPr>
        <p:spPr/>
        <p:txBody>
          <a:bodyPr/>
          <a:lstStyle/>
          <a:p>
            <a:r>
              <a:rPr lang="fr-FR"/>
              <a:t>USEP  64</a:t>
            </a:r>
          </a:p>
        </p:txBody>
      </p:sp>
      <p:sp>
        <p:nvSpPr>
          <p:cNvPr id="6" name="Espace réservé du texte 2">
            <a:extLst>
              <a:ext uri="{FF2B5EF4-FFF2-40B4-BE49-F238E27FC236}">
                <a16:creationId xmlns:a16="http://schemas.microsoft.com/office/drawing/2014/main" id="{2F15DF98-84AC-6F2E-BEB9-5839CC6085D0}"/>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pic>
        <p:nvPicPr>
          <p:cNvPr id="11" name="Image 10" descr="Une image contenant symbole, cercle, Graphique, capture d’écran&#10;&#10;Le contenu généré par l’IA peut être incorrect.">
            <a:extLst>
              <a:ext uri="{FF2B5EF4-FFF2-40B4-BE49-F238E27FC236}">
                <a16:creationId xmlns:a16="http://schemas.microsoft.com/office/drawing/2014/main" id="{DDFA9280-0368-0518-2C36-BA3492AE2F6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74815" y="5423478"/>
            <a:ext cx="669826" cy="669826"/>
          </a:xfrm>
          <a:prstGeom prst="rect">
            <a:avLst/>
          </a:prstGeom>
        </p:spPr>
      </p:pic>
      <p:sp>
        <p:nvSpPr>
          <p:cNvPr id="12" name="Espace réservé du contenu 2">
            <a:extLst>
              <a:ext uri="{FF2B5EF4-FFF2-40B4-BE49-F238E27FC236}">
                <a16:creationId xmlns:a16="http://schemas.microsoft.com/office/drawing/2014/main" id="{4F4DC22D-AFC4-2C42-AB9D-FE9F39297026}"/>
              </a:ext>
            </a:extLst>
          </p:cNvPr>
          <p:cNvSpPr txBox="1">
            <a:spLocks/>
          </p:cNvSpPr>
          <p:nvPr/>
        </p:nvSpPr>
        <p:spPr>
          <a:xfrm>
            <a:off x="1644641" y="5344583"/>
            <a:ext cx="10107387" cy="827617"/>
          </a:xfrm>
          <a:prstGeom prst="rect">
            <a:avLst/>
          </a:prstGeom>
        </p:spPr>
        <p:txBody>
          <a:bodyPr vert="horz" lIns="91440" tIns="45720" rIns="91440" bIns="45720" rtlCol="0">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fr-FR" sz="2000"/>
              <a:t>Les établissements bancaires demandent régulièrement la liste des dirigeants mise à jour, et les statuts des associations : l’USEP 64 va désormais centraliser les statuts de l’ensemble des associations afin de faciliter leur recherche</a:t>
            </a:r>
          </a:p>
        </p:txBody>
      </p:sp>
    </p:spTree>
    <p:extLst>
      <p:ext uri="{BB962C8B-B14F-4D97-AF65-F5344CB8AC3E}">
        <p14:creationId xmlns:p14="http://schemas.microsoft.com/office/powerpoint/2010/main" val="406648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7830-CED4-FA48-5609-481369058A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18E9B24-BEFD-1883-6621-CC634992520C}"/>
              </a:ext>
            </a:extLst>
          </p:cNvPr>
          <p:cNvSpPr>
            <a:spLocks noGrp="1"/>
          </p:cNvSpPr>
          <p:nvPr>
            <p:ph type="title"/>
          </p:nvPr>
        </p:nvSpPr>
        <p:spPr>
          <a:xfrm>
            <a:off x="1070436" y="103348"/>
            <a:ext cx="9682844" cy="1325563"/>
          </a:xfrm>
        </p:spPr>
        <p:txBody>
          <a:bodyPr>
            <a:normAutofit/>
          </a:bodyPr>
          <a:lstStyle/>
          <a:p>
            <a:r>
              <a:rPr lang="fr-FR" sz="4800"/>
              <a:t>Conformité des associations</a:t>
            </a:r>
            <a:br>
              <a:rPr lang="fr-FR" sz="4800"/>
            </a:br>
            <a:r>
              <a:rPr lang="fr-FR" sz="3600">
                <a:solidFill>
                  <a:srgbClr val="2DA7DA"/>
                </a:solidFill>
              </a:rPr>
              <a:t>Une association </a:t>
            </a:r>
            <a:r>
              <a:rPr lang="fr-FR" sz="3600" err="1">
                <a:solidFill>
                  <a:srgbClr val="2DA7DA"/>
                </a:solidFill>
              </a:rPr>
              <a:t>usep</a:t>
            </a:r>
            <a:r>
              <a:rPr lang="fr-FR" sz="3600">
                <a:solidFill>
                  <a:srgbClr val="2DA7DA"/>
                </a:solidFill>
              </a:rPr>
              <a:t>, c’est quoi ?</a:t>
            </a:r>
            <a:endParaRPr lang="fr-FR" sz="4800"/>
          </a:p>
        </p:txBody>
      </p:sp>
      <p:sp>
        <p:nvSpPr>
          <p:cNvPr id="3" name="Espace réservé du contenu 2">
            <a:extLst>
              <a:ext uri="{FF2B5EF4-FFF2-40B4-BE49-F238E27FC236}">
                <a16:creationId xmlns:a16="http://schemas.microsoft.com/office/drawing/2014/main" id="{3830B467-F1FD-47BB-0309-F51CE5B61180}"/>
              </a:ext>
            </a:extLst>
          </p:cNvPr>
          <p:cNvSpPr>
            <a:spLocks noGrp="1"/>
          </p:cNvSpPr>
          <p:nvPr>
            <p:ph sz="half" idx="1"/>
          </p:nvPr>
        </p:nvSpPr>
        <p:spPr>
          <a:xfrm>
            <a:off x="1209584" y="1970318"/>
            <a:ext cx="10542444" cy="3332480"/>
          </a:xfrm>
        </p:spPr>
        <p:txBody>
          <a:bodyPr>
            <a:noAutofit/>
          </a:bodyPr>
          <a:lstStyle/>
          <a:p>
            <a:r>
              <a:rPr lang="fr-FR"/>
              <a:t>Une association est une structure juridique permettant à plusieurs personnes de s’associer avec un objet défini. </a:t>
            </a:r>
          </a:p>
          <a:p>
            <a:r>
              <a:rPr lang="fr-FR"/>
              <a:t>A l’USEP, cette association se compose d’adultes et d’enfants qui sont licenciés auprès de la fédération. </a:t>
            </a:r>
          </a:p>
          <a:p>
            <a:r>
              <a:rPr lang="fr-FR"/>
              <a:t>L’objectif de l’USEP étant de former de futurs citoyens sportifs, le fonctionnement de cette association se veut coopératif pour laisser la place aux enfants de s’investir, discuter, faire des choix lors d’une première expérience associative. </a:t>
            </a:r>
          </a:p>
        </p:txBody>
      </p:sp>
      <p:sp>
        <p:nvSpPr>
          <p:cNvPr id="5" name="Espace réservé du pied de page 4">
            <a:extLst>
              <a:ext uri="{FF2B5EF4-FFF2-40B4-BE49-F238E27FC236}">
                <a16:creationId xmlns:a16="http://schemas.microsoft.com/office/drawing/2014/main" id="{6826E468-F209-05D4-A8A2-09C3397C6D3E}"/>
              </a:ext>
            </a:extLst>
          </p:cNvPr>
          <p:cNvSpPr>
            <a:spLocks noGrp="1"/>
          </p:cNvSpPr>
          <p:nvPr>
            <p:ph type="ftr" sz="quarter" idx="11"/>
          </p:nvPr>
        </p:nvSpPr>
        <p:spPr/>
        <p:txBody>
          <a:bodyPr/>
          <a:lstStyle/>
          <a:p>
            <a:r>
              <a:rPr lang="fr-FR"/>
              <a:t>USEP  64</a:t>
            </a:r>
          </a:p>
        </p:txBody>
      </p:sp>
      <p:sp>
        <p:nvSpPr>
          <p:cNvPr id="6" name="Espace réservé du texte 2">
            <a:extLst>
              <a:ext uri="{FF2B5EF4-FFF2-40B4-BE49-F238E27FC236}">
                <a16:creationId xmlns:a16="http://schemas.microsoft.com/office/drawing/2014/main" id="{B19A914A-6CED-0FE0-47A0-2DA0194FE3ED}"/>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Tree>
    <p:extLst>
      <p:ext uri="{BB962C8B-B14F-4D97-AF65-F5344CB8AC3E}">
        <p14:creationId xmlns:p14="http://schemas.microsoft.com/office/powerpoint/2010/main" val="200262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83094-B4A3-6C19-DE7A-D6BD5C224D1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1B8219B-1F3A-8DA4-3317-DF9510B34EC9}"/>
              </a:ext>
            </a:extLst>
          </p:cNvPr>
          <p:cNvSpPr>
            <a:spLocks noGrp="1"/>
          </p:cNvSpPr>
          <p:nvPr>
            <p:ph type="title"/>
          </p:nvPr>
        </p:nvSpPr>
        <p:spPr>
          <a:xfrm>
            <a:off x="1070436" y="103348"/>
            <a:ext cx="9682844" cy="1325563"/>
          </a:xfrm>
        </p:spPr>
        <p:txBody>
          <a:bodyPr>
            <a:normAutofit/>
          </a:bodyPr>
          <a:lstStyle/>
          <a:p>
            <a:r>
              <a:rPr lang="fr-FR" sz="4800"/>
              <a:t>Conformité des associations</a:t>
            </a:r>
            <a:br>
              <a:rPr lang="fr-FR" sz="4800"/>
            </a:br>
            <a:r>
              <a:rPr lang="fr-FR" sz="3600">
                <a:solidFill>
                  <a:srgbClr val="2DA7DA"/>
                </a:solidFill>
              </a:rPr>
              <a:t>Et maintenant…</a:t>
            </a:r>
            <a:endParaRPr lang="fr-FR" sz="4800"/>
          </a:p>
        </p:txBody>
      </p:sp>
      <p:sp>
        <p:nvSpPr>
          <p:cNvPr id="3" name="Espace réservé du contenu 2">
            <a:extLst>
              <a:ext uri="{FF2B5EF4-FFF2-40B4-BE49-F238E27FC236}">
                <a16:creationId xmlns:a16="http://schemas.microsoft.com/office/drawing/2014/main" id="{C4A1CD6D-C9BF-0BC0-F815-FAE004633A28}"/>
              </a:ext>
            </a:extLst>
          </p:cNvPr>
          <p:cNvSpPr>
            <a:spLocks noGrp="1"/>
          </p:cNvSpPr>
          <p:nvPr>
            <p:ph sz="half" idx="1"/>
          </p:nvPr>
        </p:nvSpPr>
        <p:spPr>
          <a:xfrm>
            <a:off x="1155156" y="1557628"/>
            <a:ext cx="10542444" cy="823912"/>
          </a:xfrm>
        </p:spPr>
        <p:txBody>
          <a:bodyPr>
            <a:noAutofit/>
          </a:bodyPr>
          <a:lstStyle/>
          <a:p>
            <a:pPr marL="0" indent="0" algn="ctr">
              <a:buNone/>
            </a:pPr>
            <a:r>
              <a:rPr lang="fr-FR"/>
              <a:t>L’USEP 64 va s’assurer de l’existence des associations lors de l’affiliation en demandant les statuts. 4 cas de figures :</a:t>
            </a:r>
          </a:p>
          <a:p>
            <a:pPr marL="457200" lvl="1" indent="0">
              <a:buNone/>
            </a:pPr>
            <a:endParaRPr lang="fr-FR"/>
          </a:p>
          <a:p>
            <a:pPr marL="457200" lvl="1" indent="0">
              <a:buNone/>
            </a:pPr>
            <a:endParaRPr lang="fr-FR"/>
          </a:p>
        </p:txBody>
      </p:sp>
      <p:sp>
        <p:nvSpPr>
          <p:cNvPr id="6" name="Espace réservé du texte 2">
            <a:extLst>
              <a:ext uri="{FF2B5EF4-FFF2-40B4-BE49-F238E27FC236}">
                <a16:creationId xmlns:a16="http://schemas.microsoft.com/office/drawing/2014/main" id="{EDB0E2C1-A7DC-97E7-DF59-F35F1DC080E6}"/>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
        <p:nvSpPr>
          <p:cNvPr id="9" name="Espace réservé du contenu 2">
            <a:extLst>
              <a:ext uri="{FF2B5EF4-FFF2-40B4-BE49-F238E27FC236}">
                <a16:creationId xmlns:a16="http://schemas.microsoft.com/office/drawing/2014/main" id="{864B9C49-5C75-E91F-93DE-514D9F7B5B0D}"/>
              </a:ext>
            </a:extLst>
          </p:cNvPr>
          <p:cNvSpPr txBox="1">
            <a:spLocks/>
          </p:cNvSpPr>
          <p:nvPr/>
        </p:nvSpPr>
        <p:spPr>
          <a:xfrm>
            <a:off x="1070436" y="4795497"/>
            <a:ext cx="10542444" cy="823912"/>
          </a:xfrm>
          <a:prstGeom prst="rect">
            <a:avLst/>
          </a:prstGeom>
        </p:spPr>
        <p:txBody>
          <a:bodyPr vert="horz" lIns="91440" tIns="45720" rIns="91440" bIns="45720" rtlCol="0">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fr-FR"/>
          </a:p>
          <a:p>
            <a:pPr marL="0" indent="0" algn="ctr">
              <a:buFontTx/>
              <a:buNone/>
            </a:pPr>
            <a:endParaRPr lang="fr-FR"/>
          </a:p>
        </p:txBody>
      </p:sp>
      <p:sp>
        <p:nvSpPr>
          <p:cNvPr id="4" name="Espace réservé du pied de page 4">
            <a:extLst>
              <a:ext uri="{FF2B5EF4-FFF2-40B4-BE49-F238E27FC236}">
                <a16:creationId xmlns:a16="http://schemas.microsoft.com/office/drawing/2014/main" id="{584F896D-F1CD-EEA7-1468-67DB4C67D458}"/>
              </a:ext>
            </a:extLst>
          </p:cNvPr>
          <p:cNvSpPr>
            <a:spLocks noGrp="1"/>
          </p:cNvSpPr>
          <p:nvPr>
            <p:ph type="ftr" sz="quarter" idx="11"/>
          </p:nvPr>
        </p:nvSpPr>
        <p:spPr>
          <a:xfrm>
            <a:off x="4038600" y="6356350"/>
            <a:ext cx="4114800" cy="365125"/>
          </a:xfrm>
        </p:spPr>
        <p:txBody>
          <a:bodyPr/>
          <a:lstStyle/>
          <a:p>
            <a:r>
              <a:rPr lang="fr-FR"/>
              <a:t>USEP  64</a:t>
            </a:r>
          </a:p>
        </p:txBody>
      </p:sp>
      <p:sp>
        <p:nvSpPr>
          <p:cNvPr id="5" name="Espace réservé du contenu 2">
            <a:hlinkClick r:id="rId4" action="ppaction://hlinksldjump"/>
            <a:extLst>
              <a:ext uri="{FF2B5EF4-FFF2-40B4-BE49-F238E27FC236}">
                <a16:creationId xmlns:a16="http://schemas.microsoft.com/office/drawing/2014/main" id="{DC6E4472-173C-608B-4491-00CE38AE5CD1}"/>
              </a:ext>
            </a:extLst>
          </p:cNvPr>
          <p:cNvSpPr txBox="1">
            <a:spLocks/>
          </p:cNvSpPr>
          <p:nvPr/>
        </p:nvSpPr>
        <p:spPr>
          <a:xfrm>
            <a:off x="1275814" y="2813085"/>
            <a:ext cx="4636044" cy="1231830"/>
          </a:xfrm>
          <a:prstGeom prst="rect">
            <a:avLst/>
          </a:prstGeom>
          <a:solidFill>
            <a:schemeClr val="accent1"/>
          </a:solidFill>
        </p:spPr>
        <p:txBody>
          <a:bodyPr vert="horz" lIns="91440" tIns="45720" rIns="91440" bIns="45720" rtlCol="0" anchor="t">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lvl="1" indent="11113" algn="ctr">
              <a:lnSpc>
                <a:spcPct val="100000"/>
              </a:lnSpc>
              <a:spcBef>
                <a:spcPts val="0"/>
              </a:spcBef>
              <a:buFont typeface="Wingdings" panose="05000000000000000000" pitchFamily="2" charset="2"/>
              <a:buNone/>
            </a:pPr>
            <a:r>
              <a:rPr lang="fr-FR"/>
              <a:t>Dans notre établissement, il y a une association USEP, et les statuts sont conformes</a:t>
            </a:r>
          </a:p>
          <a:p>
            <a:pPr marL="72000" lvl="1" indent="0">
              <a:lnSpc>
                <a:spcPct val="100000"/>
              </a:lnSpc>
              <a:spcBef>
                <a:spcPts val="0"/>
              </a:spcBef>
              <a:buFont typeface="Wingdings" panose="05000000000000000000" pitchFamily="2" charset="2"/>
              <a:buNone/>
            </a:pPr>
            <a:endParaRPr lang="fr-FR"/>
          </a:p>
        </p:txBody>
      </p:sp>
      <p:sp>
        <p:nvSpPr>
          <p:cNvPr id="7" name="Espace réservé du contenu 2">
            <a:hlinkClick r:id="rId5" action="ppaction://hlinksldjump"/>
            <a:extLst>
              <a:ext uri="{FF2B5EF4-FFF2-40B4-BE49-F238E27FC236}">
                <a16:creationId xmlns:a16="http://schemas.microsoft.com/office/drawing/2014/main" id="{C57725C3-2D71-25FE-E88F-B45441C0570C}"/>
              </a:ext>
            </a:extLst>
          </p:cNvPr>
          <p:cNvSpPr txBox="1">
            <a:spLocks/>
          </p:cNvSpPr>
          <p:nvPr/>
        </p:nvSpPr>
        <p:spPr>
          <a:xfrm>
            <a:off x="6341658" y="2813085"/>
            <a:ext cx="4636044" cy="1231830"/>
          </a:xfrm>
          <a:prstGeom prst="rect">
            <a:avLst/>
          </a:prstGeom>
          <a:solidFill>
            <a:schemeClr val="accent1"/>
          </a:solidFill>
        </p:spPr>
        <p:txBody>
          <a:bodyPr vert="horz" lIns="91440" tIns="45720" rIns="91440" bIns="45720" rtlCol="0" anchor="t">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lvl="1" indent="11113" algn="ctr">
              <a:lnSpc>
                <a:spcPct val="100000"/>
              </a:lnSpc>
              <a:spcBef>
                <a:spcPts val="0"/>
              </a:spcBef>
              <a:buFont typeface="Wingdings" panose="05000000000000000000" pitchFamily="2" charset="2"/>
              <a:buNone/>
            </a:pPr>
            <a:r>
              <a:rPr lang="fr-FR">
                <a:solidFill>
                  <a:srgbClr val="EB9330"/>
                </a:solidFill>
              </a:rPr>
              <a:t>Dans notre établissement, il y a une association, mais les statuts ne sont pas conformes</a:t>
            </a:r>
          </a:p>
          <a:p>
            <a:pPr marL="72000" lvl="1" indent="0">
              <a:lnSpc>
                <a:spcPct val="100000"/>
              </a:lnSpc>
              <a:spcBef>
                <a:spcPts val="0"/>
              </a:spcBef>
              <a:buFont typeface="Wingdings" panose="05000000000000000000" pitchFamily="2" charset="2"/>
              <a:buNone/>
            </a:pPr>
            <a:endParaRPr lang="fr-FR">
              <a:solidFill>
                <a:srgbClr val="EB9330"/>
              </a:solidFill>
            </a:endParaRPr>
          </a:p>
        </p:txBody>
      </p:sp>
      <p:sp>
        <p:nvSpPr>
          <p:cNvPr id="8" name="Espace réservé du contenu 2">
            <a:hlinkClick r:id="rId6" action="ppaction://hlinksldjump"/>
            <a:extLst>
              <a:ext uri="{FF2B5EF4-FFF2-40B4-BE49-F238E27FC236}">
                <a16:creationId xmlns:a16="http://schemas.microsoft.com/office/drawing/2014/main" id="{43F6B604-5CDB-8EBE-05E0-3BF395B081AD}"/>
              </a:ext>
            </a:extLst>
          </p:cNvPr>
          <p:cNvSpPr txBox="1">
            <a:spLocks/>
          </p:cNvSpPr>
          <p:nvPr/>
        </p:nvSpPr>
        <p:spPr>
          <a:xfrm>
            <a:off x="1275814" y="4591538"/>
            <a:ext cx="4636044" cy="1231830"/>
          </a:xfrm>
          <a:prstGeom prst="rect">
            <a:avLst/>
          </a:prstGeom>
          <a:solidFill>
            <a:schemeClr val="accent1"/>
          </a:solidFill>
        </p:spPr>
        <p:txBody>
          <a:bodyPr vert="horz" lIns="91440" tIns="45720" rIns="91440" bIns="45720" rtlCol="0" anchor="t">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lvl="1" indent="11113" algn="ctr">
              <a:lnSpc>
                <a:spcPct val="100000"/>
              </a:lnSpc>
              <a:spcBef>
                <a:spcPts val="0"/>
              </a:spcBef>
              <a:buFont typeface="Wingdings" panose="05000000000000000000" pitchFamily="2" charset="2"/>
              <a:buNone/>
            </a:pPr>
            <a:r>
              <a:rPr lang="fr-FR">
                <a:solidFill>
                  <a:srgbClr val="9FC76E"/>
                </a:solidFill>
              </a:rPr>
              <a:t>Dans notre établissement, il n’y a pas d’association, mais il y a une coopérative OCCE</a:t>
            </a:r>
          </a:p>
          <a:p>
            <a:pPr marL="72000" lvl="1" indent="0">
              <a:lnSpc>
                <a:spcPct val="100000"/>
              </a:lnSpc>
              <a:spcBef>
                <a:spcPts val="0"/>
              </a:spcBef>
              <a:buFont typeface="Wingdings" panose="05000000000000000000" pitchFamily="2" charset="2"/>
              <a:buNone/>
            </a:pPr>
            <a:endParaRPr lang="fr-FR">
              <a:solidFill>
                <a:srgbClr val="9FC76E"/>
              </a:solidFill>
            </a:endParaRPr>
          </a:p>
        </p:txBody>
      </p:sp>
      <p:sp>
        <p:nvSpPr>
          <p:cNvPr id="10" name="Espace réservé du contenu 2">
            <a:hlinkClick r:id="rId7" action="ppaction://hlinksldjump"/>
            <a:extLst>
              <a:ext uri="{FF2B5EF4-FFF2-40B4-BE49-F238E27FC236}">
                <a16:creationId xmlns:a16="http://schemas.microsoft.com/office/drawing/2014/main" id="{712FDCE7-CC35-C8AA-DD4E-C5025E3F3B05}"/>
              </a:ext>
            </a:extLst>
          </p:cNvPr>
          <p:cNvSpPr txBox="1">
            <a:spLocks/>
          </p:cNvSpPr>
          <p:nvPr/>
        </p:nvSpPr>
        <p:spPr>
          <a:xfrm>
            <a:off x="6341658" y="4591537"/>
            <a:ext cx="4636044" cy="1231830"/>
          </a:xfrm>
          <a:prstGeom prst="rect">
            <a:avLst/>
          </a:prstGeom>
          <a:solidFill>
            <a:schemeClr val="accent1"/>
          </a:solidFill>
        </p:spPr>
        <p:txBody>
          <a:bodyPr vert="horz" lIns="91440" tIns="45720" rIns="91440" bIns="45720" rtlCol="0" anchor="t">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lvl="1" indent="11113" algn="ctr">
              <a:lnSpc>
                <a:spcPct val="100000"/>
              </a:lnSpc>
              <a:spcBef>
                <a:spcPts val="0"/>
              </a:spcBef>
              <a:buFont typeface="Wingdings" panose="05000000000000000000" pitchFamily="2" charset="2"/>
              <a:buNone/>
            </a:pPr>
            <a:r>
              <a:rPr lang="fr-FR">
                <a:solidFill>
                  <a:srgbClr val="D04742"/>
                </a:solidFill>
              </a:rPr>
              <a:t>Dans notre établissement, il n’y a ni association, ni coopérative OCCE</a:t>
            </a:r>
          </a:p>
          <a:p>
            <a:pPr marL="72000" lvl="1" indent="0">
              <a:lnSpc>
                <a:spcPct val="100000"/>
              </a:lnSpc>
              <a:spcBef>
                <a:spcPts val="0"/>
              </a:spcBef>
              <a:buFont typeface="Wingdings" panose="05000000000000000000" pitchFamily="2" charset="2"/>
              <a:buNone/>
            </a:pPr>
            <a:endParaRPr lang="fr-FR">
              <a:solidFill>
                <a:srgbClr val="D04742"/>
              </a:solidFill>
            </a:endParaRPr>
          </a:p>
        </p:txBody>
      </p:sp>
    </p:spTree>
    <p:extLst>
      <p:ext uri="{BB962C8B-B14F-4D97-AF65-F5344CB8AC3E}">
        <p14:creationId xmlns:p14="http://schemas.microsoft.com/office/powerpoint/2010/main" val="363729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55C86-4A19-C7FC-4A3B-C29E19B1CB7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D8E08CC-D5B0-DE0B-8D71-EB12FD32F451}"/>
              </a:ext>
            </a:extLst>
          </p:cNvPr>
          <p:cNvSpPr>
            <a:spLocks noGrp="1"/>
          </p:cNvSpPr>
          <p:nvPr>
            <p:ph type="title"/>
          </p:nvPr>
        </p:nvSpPr>
        <p:spPr>
          <a:xfrm>
            <a:off x="1070436" y="103348"/>
            <a:ext cx="9682844" cy="1325563"/>
          </a:xfrm>
        </p:spPr>
        <p:txBody>
          <a:bodyPr>
            <a:normAutofit/>
          </a:bodyPr>
          <a:lstStyle/>
          <a:p>
            <a:r>
              <a:rPr lang="fr-FR" sz="4800"/>
              <a:t>Conformité des associations</a:t>
            </a:r>
            <a:br>
              <a:rPr lang="fr-FR" sz="4800"/>
            </a:br>
            <a:r>
              <a:rPr lang="fr-FR" sz="3600">
                <a:solidFill>
                  <a:srgbClr val="2DA7DA"/>
                </a:solidFill>
              </a:rPr>
              <a:t>Et maintenant…</a:t>
            </a:r>
            <a:endParaRPr lang="fr-FR" sz="4800"/>
          </a:p>
        </p:txBody>
      </p:sp>
      <p:sp>
        <p:nvSpPr>
          <p:cNvPr id="3" name="Espace réservé du contenu 2">
            <a:extLst>
              <a:ext uri="{FF2B5EF4-FFF2-40B4-BE49-F238E27FC236}">
                <a16:creationId xmlns:a16="http://schemas.microsoft.com/office/drawing/2014/main" id="{7A3F42C9-3701-F1F4-66A5-1355CD742E60}"/>
              </a:ext>
            </a:extLst>
          </p:cNvPr>
          <p:cNvSpPr>
            <a:spLocks noGrp="1"/>
          </p:cNvSpPr>
          <p:nvPr>
            <p:ph sz="half" idx="1"/>
          </p:nvPr>
        </p:nvSpPr>
        <p:spPr>
          <a:xfrm>
            <a:off x="1155156" y="1557628"/>
            <a:ext cx="10542444" cy="823912"/>
          </a:xfrm>
          <a:solidFill>
            <a:schemeClr val="accent1"/>
          </a:solidFill>
        </p:spPr>
        <p:txBody>
          <a:bodyPr>
            <a:noAutofit/>
          </a:bodyPr>
          <a:lstStyle/>
          <a:p>
            <a:pPr marL="87313" lvl="1" indent="11113" algn="ctr">
              <a:buNone/>
            </a:pPr>
            <a:r>
              <a:rPr lang="fr-FR"/>
              <a:t>Dans notre établissement, il y a une association USEP, et les statuts sont conformes</a:t>
            </a:r>
          </a:p>
          <a:p>
            <a:pPr marL="457200" lvl="1" indent="0">
              <a:buNone/>
            </a:pPr>
            <a:endParaRPr lang="fr-FR"/>
          </a:p>
          <a:p>
            <a:pPr marL="457200" lvl="1" indent="0">
              <a:buNone/>
            </a:pPr>
            <a:endParaRPr lang="fr-FR"/>
          </a:p>
        </p:txBody>
      </p:sp>
      <p:sp>
        <p:nvSpPr>
          <p:cNvPr id="6" name="Espace réservé du texte 2">
            <a:extLst>
              <a:ext uri="{FF2B5EF4-FFF2-40B4-BE49-F238E27FC236}">
                <a16:creationId xmlns:a16="http://schemas.microsoft.com/office/drawing/2014/main" id="{544C20B0-B2AD-DC32-BB00-6F3C20A97D9D}"/>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
        <p:nvSpPr>
          <p:cNvPr id="9" name="Espace réservé du contenu 2">
            <a:extLst>
              <a:ext uri="{FF2B5EF4-FFF2-40B4-BE49-F238E27FC236}">
                <a16:creationId xmlns:a16="http://schemas.microsoft.com/office/drawing/2014/main" id="{4EDCB972-B439-5B39-ED32-726DAAA82CFF}"/>
              </a:ext>
            </a:extLst>
          </p:cNvPr>
          <p:cNvSpPr txBox="1">
            <a:spLocks/>
          </p:cNvSpPr>
          <p:nvPr/>
        </p:nvSpPr>
        <p:spPr>
          <a:xfrm>
            <a:off x="1070436" y="4795497"/>
            <a:ext cx="10542444" cy="823912"/>
          </a:xfrm>
          <a:prstGeom prst="rect">
            <a:avLst/>
          </a:prstGeom>
        </p:spPr>
        <p:txBody>
          <a:bodyPr vert="horz" lIns="91440" tIns="45720" rIns="91440" bIns="45720" rtlCol="0">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fr-FR"/>
          </a:p>
          <a:p>
            <a:pPr marL="0" indent="0" algn="ctr">
              <a:buFontTx/>
              <a:buNone/>
            </a:pPr>
            <a:endParaRPr lang="fr-FR"/>
          </a:p>
        </p:txBody>
      </p:sp>
      <p:sp>
        <p:nvSpPr>
          <p:cNvPr id="4" name="Espace réservé du pied de page 4">
            <a:extLst>
              <a:ext uri="{FF2B5EF4-FFF2-40B4-BE49-F238E27FC236}">
                <a16:creationId xmlns:a16="http://schemas.microsoft.com/office/drawing/2014/main" id="{16DFC628-6CCB-CC44-A811-C8F24DAEBE85}"/>
              </a:ext>
            </a:extLst>
          </p:cNvPr>
          <p:cNvSpPr>
            <a:spLocks noGrp="1"/>
          </p:cNvSpPr>
          <p:nvPr>
            <p:ph type="ftr" sz="quarter" idx="11"/>
          </p:nvPr>
        </p:nvSpPr>
        <p:spPr>
          <a:xfrm>
            <a:off x="4038600" y="6356350"/>
            <a:ext cx="4114800" cy="365125"/>
          </a:xfrm>
        </p:spPr>
        <p:txBody>
          <a:bodyPr/>
          <a:lstStyle/>
          <a:p>
            <a:r>
              <a:rPr lang="fr-FR"/>
              <a:t>USEP  64</a:t>
            </a:r>
          </a:p>
        </p:txBody>
      </p:sp>
      <p:sp>
        <p:nvSpPr>
          <p:cNvPr id="5" name="Espace réservé du contenu 2">
            <a:extLst>
              <a:ext uri="{FF2B5EF4-FFF2-40B4-BE49-F238E27FC236}">
                <a16:creationId xmlns:a16="http://schemas.microsoft.com/office/drawing/2014/main" id="{34934469-7DD4-0080-81BC-CB81371C3C10}"/>
              </a:ext>
            </a:extLst>
          </p:cNvPr>
          <p:cNvSpPr txBox="1">
            <a:spLocks/>
          </p:cNvSpPr>
          <p:nvPr/>
        </p:nvSpPr>
        <p:spPr>
          <a:xfrm>
            <a:off x="1155156" y="2826724"/>
            <a:ext cx="4636044" cy="1231831"/>
          </a:xfrm>
          <a:prstGeom prst="rect">
            <a:avLst/>
          </a:prstGeom>
        </p:spPr>
        <p:txBody>
          <a:bodyPr vert="horz" lIns="91440" tIns="45720" rIns="91440" bIns="45720" rtlCol="0">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Wingdings" panose="05000000000000000000" pitchFamily="2" charset="2"/>
              <a:buNone/>
            </a:pPr>
            <a:endParaRPr lang="fr-FR"/>
          </a:p>
        </p:txBody>
      </p:sp>
      <p:sp>
        <p:nvSpPr>
          <p:cNvPr id="11" name="Espace réservé du contenu 2">
            <a:extLst>
              <a:ext uri="{FF2B5EF4-FFF2-40B4-BE49-F238E27FC236}">
                <a16:creationId xmlns:a16="http://schemas.microsoft.com/office/drawing/2014/main" id="{718D0A32-E5D0-0074-0808-5CFE07D057D9}"/>
              </a:ext>
            </a:extLst>
          </p:cNvPr>
          <p:cNvSpPr txBox="1">
            <a:spLocks/>
          </p:cNvSpPr>
          <p:nvPr/>
        </p:nvSpPr>
        <p:spPr>
          <a:xfrm>
            <a:off x="1070436" y="2826724"/>
            <a:ext cx="10542444" cy="1231830"/>
          </a:xfrm>
          <a:prstGeom prst="rect">
            <a:avLst/>
          </a:prstGeom>
        </p:spPr>
        <p:txBody>
          <a:bodyPr vert="horz" lIns="91440" tIns="45720" rIns="91440" bIns="45720" rtlCol="0">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7313" lvl="1" indent="11113" algn="ctr">
              <a:buFont typeface="Wingdings" panose="05000000000000000000" pitchFamily="2" charset="2"/>
              <a:buNone/>
            </a:pPr>
            <a:r>
              <a:rPr lang="fr-FR" b="1">
                <a:solidFill>
                  <a:schemeClr val="tx2">
                    <a:lumMod val="50000"/>
                    <a:lumOff val="50000"/>
                  </a:schemeClr>
                </a:solidFill>
              </a:rPr>
              <a:t>Suites à donner :</a:t>
            </a:r>
          </a:p>
          <a:p>
            <a:pPr marL="87313" lvl="1" indent="11113" algn="ctr">
              <a:buFont typeface="Wingdings" panose="05000000000000000000" pitchFamily="2" charset="2"/>
              <a:buNone/>
            </a:pPr>
            <a:endParaRPr lang="fr-FR">
              <a:solidFill>
                <a:schemeClr val="tx2">
                  <a:lumMod val="50000"/>
                  <a:lumOff val="50000"/>
                </a:schemeClr>
              </a:solidFill>
            </a:endParaRPr>
          </a:p>
          <a:p>
            <a:pPr marL="430213" lvl="1" algn="ctr">
              <a:buFontTx/>
              <a:buChar char="-"/>
            </a:pPr>
            <a:r>
              <a:rPr lang="fr-FR">
                <a:solidFill>
                  <a:schemeClr val="tx2">
                    <a:lumMod val="50000"/>
                    <a:lumOff val="50000"/>
                  </a:schemeClr>
                </a:solidFill>
              </a:rPr>
              <a:t>Envoi des statuts à l’USEP 64 pour stockage</a:t>
            </a:r>
          </a:p>
          <a:p>
            <a:pPr marL="430213" lvl="1" algn="ctr">
              <a:buFontTx/>
              <a:buChar char="-"/>
            </a:pPr>
            <a:r>
              <a:rPr lang="fr-FR">
                <a:solidFill>
                  <a:schemeClr val="tx2">
                    <a:lumMod val="50000"/>
                    <a:lumOff val="50000"/>
                  </a:schemeClr>
                </a:solidFill>
              </a:rPr>
              <a:t>Affiliation à l’USEP</a:t>
            </a:r>
          </a:p>
          <a:p>
            <a:pPr marL="457200" lvl="1" indent="0">
              <a:buFont typeface="Wingdings" panose="05000000000000000000" pitchFamily="2" charset="2"/>
              <a:buNone/>
            </a:pPr>
            <a:endParaRPr lang="fr-FR">
              <a:solidFill>
                <a:schemeClr val="tx2">
                  <a:lumMod val="50000"/>
                  <a:lumOff val="50000"/>
                </a:schemeClr>
              </a:solidFill>
            </a:endParaRPr>
          </a:p>
          <a:p>
            <a:pPr marL="457200" lvl="1" indent="0">
              <a:buFont typeface="Wingdings" panose="05000000000000000000" pitchFamily="2" charset="2"/>
              <a:buNone/>
            </a:pPr>
            <a:endParaRPr lang="fr-FR">
              <a:solidFill>
                <a:schemeClr val="tx2">
                  <a:lumMod val="50000"/>
                  <a:lumOff val="50000"/>
                </a:schemeClr>
              </a:solidFill>
            </a:endParaRPr>
          </a:p>
        </p:txBody>
      </p:sp>
    </p:spTree>
    <p:extLst>
      <p:ext uri="{BB962C8B-B14F-4D97-AF65-F5344CB8AC3E}">
        <p14:creationId xmlns:p14="http://schemas.microsoft.com/office/powerpoint/2010/main" val="174917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5419D-B04B-C54F-86E9-5F21475C262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D097D8-BB92-E695-CA16-F43C1EB5B2AE}"/>
              </a:ext>
            </a:extLst>
          </p:cNvPr>
          <p:cNvSpPr>
            <a:spLocks noGrp="1"/>
          </p:cNvSpPr>
          <p:nvPr>
            <p:ph type="title"/>
          </p:nvPr>
        </p:nvSpPr>
        <p:spPr>
          <a:xfrm>
            <a:off x="1070436" y="103348"/>
            <a:ext cx="9682844" cy="1325563"/>
          </a:xfrm>
        </p:spPr>
        <p:txBody>
          <a:bodyPr>
            <a:normAutofit/>
          </a:bodyPr>
          <a:lstStyle/>
          <a:p>
            <a:r>
              <a:rPr lang="fr-FR" sz="4800"/>
              <a:t>Conformité des associations</a:t>
            </a:r>
            <a:br>
              <a:rPr lang="fr-FR" sz="4800"/>
            </a:br>
            <a:r>
              <a:rPr lang="fr-FR" sz="3600">
                <a:solidFill>
                  <a:srgbClr val="2DA7DA"/>
                </a:solidFill>
              </a:rPr>
              <a:t>Et maintenant…</a:t>
            </a:r>
            <a:endParaRPr lang="fr-FR" sz="4800"/>
          </a:p>
        </p:txBody>
      </p:sp>
      <p:sp>
        <p:nvSpPr>
          <p:cNvPr id="3" name="Espace réservé du contenu 2">
            <a:extLst>
              <a:ext uri="{FF2B5EF4-FFF2-40B4-BE49-F238E27FC236}">
                <a16:creationId xmlns:a16="http://schemas.microsoft.com/office/drawing/2014/main" id="{FB3B663F-D4A3-10A0-3A92-EEE61D5A420C}"/>
              </a:ext>
            </a:extLst>
          </p:cNvPr>
          <p:cNvSpPr>
            <a:spLocks noGrp="1"/>
          </p:cNvSpPr>
          <p:nvPr>
            <p:ph sz="half" idx="1"/>
          </p:nvPr>
        </p:nvSpPr>
        <p:spPr>
          <a:xfrm>
            <a:off x="1155156" y="1557628"/>
            <a:ext cx="10542444" cy="823912"/>
          </a:xfrm>
          <a:solidFill>
            <a:schemeClr val="accent1"/>
          </a:solidFill>
        </p:spPr>
        <p:txBody>
          <a:bodyPr>
            <a:noAutofit/>
          </a:bodyPr>
          <a:lstStyle/>
          <a:p>
            <a:pPr marL="87313" lvl="1" indent="11113" algn="ctr">
              <a:buNone/>
            </a:pPr>
            <a:r>
              <a:rPr lang="fr-FR">
                <a:solidFill>
                  <a:srgbClr val="EB9330"/>
                </a:solidFill>
              </a:rPr>
              <a:t>Dans notre établissement, il y a une association, mais les statuts ne sont pas conformes</a:t>
            </a:r>
          </a:p>
          <a:p>
            <a:pPr marL="457200" lvl="1" indent="0">
              <a:buNone/>
            </a:pPr>
            <a:endParaRPr lang="fr-FR">
              <a:solidFill>
                <a:srgbClr val="EB9330"/>
              </a:solidFill>
            </a:endParaRPr>
          </a:p>
          <a:p>
            <a:pPr marL="457200" lvl="1" indent="0">
              <a:buNone/>
            </a:pPr>
            <a:endParaRPr lang="fr-FR">
              <a:solidFill>
                <a:srgbClr val="EB9330"/>
              </a:solidFill>
            </a:endParaRPr>
          </a:p>
        </p:txBody>
      </p:sp>
      <p:sp>
        <p:nvSpPr>
          <p:cNvPr id="6" name="Espace réservé du texte 2">
            <a:extLst>
              <a:ext uri="{FF2B5EF4-FFF2-40B4-BE49-F238E27FC236}">
                <a16:creationId xmlns:a16="http://schemas.microsoft.com/office/drawing/2014/main" id="{A3A5631E-02A1-6BBC-F054-FE4D1740FED9}"/>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
        <p:nvSpPr>
          <p:cNvPr id="9" name="Espace réservé du contenu 2">
            <a:extLst>
              <a:ext uri="{FF2B5EF4-FFF2-40B4-BE49-F238E27FC236}">
                <a16:creationId xmlns:a16="http://schemas.microsoft.com/office/drawing/2014/main" id="{A34B51DE-7A0F-5CCE-8AA0-DB714967023D}"/>
              </a:ext>
            </a:extLst>
          </p:cNvPr>
          <p:cNvSpPr txBox="1">
            <a:spLocks/>
          </p:cNvSpPr>
          <p:nvPr/>
        </p:nvSpPr>
        <p:spPr>
          <a:xfrm>
            <a:off x="1070436" y="4795497"/>
            <a:ext cx="10542444" cy="823912"/>
          </a:xfrm>
          <a:prstGeom prst="rect">
            <a:avLst/>
          </a:prstGeom>
        </p:spPr>
        <p:txBody>
          <a:bodyPr vert="horz" lIns="91440" tIns="45720" rIns="91440" bIns="45720" rtlCol="0">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fr-FR"/>
          </a:p>
          <a:p>
            <a:pPr marL="0" indent="0" algn="ctr">
              <a:buFontTx/>
              <a:buNone/>
            </a:pPr>
            <a:endParaRPr lang="fr-FR"/>
          </a:p>
        </p:txBody>
      </p:sp>
      <p:sp>
        <p:nvSpPr>
          <p:cNvPr id="4" name="Espace réservé du pied de page 4">
            <a:extLst>
              <a:ext uri="{FF2B5EF4-FFF2-40B4-BE49-F238E27FC236}">
                <a16:creationId xmlns:a16="http://schemas.microsoft.com/office/drawing/2014/main" id="{D532BA52-4E60-E35E-37CA-F2E6458B522B}"/>
              </a:ext>
            </a:extLst>
          </p:cNvPr>
          <p:cNvSpPr>
            <a:spLocks noGrp="1"/>
          </p:cNvSpPr>
          <p:nvPr>
            <p:ph type="ftr" sz="quarter" idx="11"/>
          </p:nvPr>
        </p:nvSpPr>
        <p:spPr>
          <a:xfrm>
            <a:off x="4038600" y="6356350"/>
            <a:ext cx="4114800" cy="365125"/>
          </a:xfrm>
        </p:spPr>
        <p:txBody>
          <a:bodyPr/>
          <a:lstStyle/>
          <a:p>
            <a:r>
              <a:rPr lang="fr-FR"/>
              <a:t>USEP  64</a:t>
            </a:r>
          </a:p>
        </p:txBody>
      </p:sp>
      <p:sp>
        <p:nvSpPr>
          <p:cNvPr id="5" name="Espace réservé du contenu 2">
            <a:extLst>
              <a:ext uri="{FF2B5EF4-FFF2-40B4-BE49-F238E27FC236}">
                <a16:creationId xmlns:a16="http://schemas.microsoft.com/office/drawing/2014/main" id="{FAB1BACA-6E73-5C30-6912-4836E34A8EFA}"/>
              </a:ext>
            </a:extLst>
          </p:cNvPr>
          <p:cNvSpPr txBox="1">
            <a:spLocks/>
          </p:cNvSpPr>
          <p:nvPr/>
        </p:nvSpPr>
        <p:spPr>
          <a:xfrm>
            <a:off x="1155156" y="2826724"/>
            <a:ext cx="4636044" cy="1231831"/>
          </a:xfrm>
          <a:prstGeom prst="rect">
            <a:avLst/>
          </a:prstGeom>
        </p:spPr>
        <p:txBody>
          <a:bodyPr vert="horz" lIns="91440" tIns="45720" rIns="91440" bIns="45720" rtlCol="0">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Wingdings" panose="05000000000000000000" pitchFamily="2" charset="2"/>
              <a:buNone/>
            </a:pPr>
            <a:endParaRPr lang="fr-FR"/>
          </a:p>
        </p:txBody>
      </p:sp>
      <p:sp>
        <p:nvSpPr>
          <p:cNvPr id="11" name="Espace réservé du contenu 2">
            <a:extLst>
              <a:ext uri="{FF2B5EF4-FFF2-40B4-BE49-F238E27FC236}">
                <a16:creationId xmlns:a16="http://schemas.microsoft.com/office/drawing/2014/main" id="{94A7D155-2D68-BAD4-3815-2F191277B689}"/>
              </a:ext>
            </a:extLst>
          </p:cNvPr>
          <p:cNvSpPr txBox="1">
            <a:spLocks/>
          </p:cNvSpPr>
          <p:nvPr/>
        </p:nvSpPr>
        <p:spPr>
          <a:xfrm>
            <a:off x="1070436" y="2826724"/>
            <a:ext cx="10542444" cy="1231830"/>
          </a:xfrm>
          <a:prstGeom prst="rect">
            <a:avLst/>
          </a:prstGeom>
        </p:spPr>
        <p:txBody>
          <a:bodyPr vert="horz" lIns="91440" tIns="45720" rIns="91440" bIns="45720" rtlCol="0">
            <a:noAutofit/>
          </a:bodyPr>
          <a:lstStyle>
            <a:defPPr>
              <a:defRPr lang="fr-FR"/>
            </a:defPPr>
            <a:lvl1pPr marL="457200" indent="-457200">
              <a:lnSpc>
                <a:spcPct val="80000"/>
              </a:lnSpc>
              <a:spcBef>
                <a:spcPts val="1000"/>
              </a:spcBef>
              <a:buFontTx/>
              <a:buBlip>
                <a:blip r:embed="rId3"/>
              </a:buBlip>
              <a:defRPr sz="2600">
                <a:solidFill>
                  <a:schemeClr val="bg1">
                    <a:lumMod val="65000"/>
                  </a:schemeClr>
                </a:solidFill>
              </a:defRPr>
            </a:lvl1pPr>
            <a:lvl2pPr marL="87313" lvl="1" indent="11113" algn="ctr">
              <a:lnSpc>
                <a:spcPct val="90000"/>
              </a:lnSpc>
              <a:spcBef>
                <a:spcPts val="500"/>
              </a:spcBef>
              <a:buFont typeface="Wingdings" panose="05000000000000000000" pitchFamily="2" charset="2"/>
              <a:buNone/>
              <a:defRPr sz="2400">
                <a:solidFill>
                  <a:schemeClr val="tx2">
                    <a:lumMod val="50000"/>
                    <a:lumOff val="50000"/>
                  </a:schemeClr>
                </a:solidFill>
              </a:defRPr>
            </a:lvl2pPr>
            <a:lvl3pPr marL="1143000" indent="-228600">
              <a:lnSpc>
                <a:spcPct val="90000"/>
              </a:lnSpc>
              <a:spcBef>
                <a:spcPts val="500"/>
              </a:spcBef>
              <a:buFont typeface="Wingdings" panose="05000000000000000000" pitchFamily="2" charset="2"/>
              <a:buChar char="ü"/>
              <a:defRPr sz="2000">
                <a:solidFill>
                  <a:srgbClr val="9FC76E"/>
                </a:solidFill>
              </a:defRPr>
            </a:lvl3pPr>
            <a:lvl4pPr marL="1600200" indent="-228600">
              <a:lnSpc>
                <a:spcPct val="90000"/>
              </a:lnSpc>
              <a:spcBef>
                <a:spcPts val="500"/>
              </a:spcBef>
              <a:buFont typeface="Bauhaus" pitchFamily="2" charset="0"/>
              <a:buChar char="-"/>
              <a:defRPr>
                <a:solidFill>
                  <a:srgbClr val="D04742"/>
                </a:solidFill>
              </a:defRPr>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fr-FR" b="1"/>
              <a:t>Suites à donner :</a:t>
            </a:r>
          </a:p>
          <a:p>
            <a:pPr lvl="1"/>
            <a:endParaRPr lang="fr-FR"/>
          </a:p>
          <a:p>
            <a:pPr lvl="1"/>
            <a:r>
              <a:rPr lang="fr-FR"/>
              <a:t>Envoi des statuts à l’USEP 64 pour lecture et proposition de modifications</a:t>
            </a:r>
          </a:p>
          <a:p>
            <a:pPr lvl="1"/>
            <a:r>
              <a:rPr lang="fr-FR"/>
              <a:t>Démarches auprès de la préfecture (e-modification)</a:t>
            </a:r>
          </a:p>
          <a:p>
            <a:pPr lvl="1"/>
            <a:r>
              <a:rPr lang="fr-FR"/>
              <a:t>Envoi à l’USEP 64 des statuts validés par la préfecture pour stockage</a:t>
            </a:r>
          </a:p>
          <a:p>
            <a:pPr lvl="1"/>
            <a:endParaRPr lang="fr-FR"/>
          </a:p>
          <a:p>
            <a:pPr lvl="1"/>
            <a:r>
              <a:rPr lang="fr-FR"/>
              <a:t>En parallèle, affiliation à l’USEP</a:t>
            </a:r>
          </a:p>
          <a:p>
            <a:pPr lvl="1"/>
            <a:endParaRPr lang="fr-FR"/>
          </a:p>
          <a:p>
            <a:pPr lvl="1"/>
            <a:endParaRPr lang="fr-FR"/>
          </a:p>
        </p:txBody>
      </p:sp>
    </p:spTree>
    <p:extLst>
      <p:ext uri="{BB962C8B-B14F-4D97-AF65-F5344CB8AC3E}">
        <p14:creationId xmlns:p14="http://schemas.microsoft.com/office/powerpoint/2010/main" val="11734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3C40A-1840-05BA-C779-18AD778FAF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9F69008-3011-2EF6-1D55-68C77BDE4A5D}"/>
              </a:ext>
            </a:extLst>
          </p:cNvPr>
          <p:cNvSpPr>
            <a:spLocks noGrp="1"/>
          </p:cNvSpPr>
          <p:nvPr>
            <p:ph type="title"/>
          </p:nvPr>
        </p:nvSpPr>
        <p:spPr>
          <a:xfrm>
            <a:off x="1070436" y="103348"/>
            <a:ext cx="9682844" cy="1325563"/>
          </a:xfrm>
        </p:spPr>
        <p:txBody>
          <a:bodyPr>
            <a:normAutofit/>
          </a:bodyPr>
          <a:lstStyle/>
          <a:p>
            <a:r>
              <a:rPr lang="fr-FR" sz="4800"/>
              <a:t>Conformité des associations</a:t>
            </a:r>
            <a:br>
              <a:rPr lang="fr-FR" sz="4800"/>
            </a:br>
            <a:r>
              <a:rPr lang="fr-FR" sz="3600">
                <a:solidFill>
                  <a:srgbClr val="2DA7DA"/>
                </a:solidFill>
              </a:rPr>
              <a:t>Et maintenant…</a:t>
            </a:r>
            <a:endParaRPr lang="fr-FR" sz="4800"/>
          </a:p>
        </p:txBody>
      </p:sp>
      <p:sp>
        <p:nvSpPr>
          <p:cNvPr id="3" name="Espace réservé du contenu 2">
            <a:extLst>
              <a:ext uri="{FF2B5EF4-FFF2-40B4-BE49-F238E27FC236}">
                <a16:creationId xmlns:a16="http://schemas.microsoft.com/office/drawing/2014/main" id="{96C153DE-B8E0-07DA-AC24-5511B0AA013E}"/>
              </a:ext>
            </a:extLst>
          </p:cNvPr>
          <p:cNvSpPr>
            <a:spLocks noGrp="1"/>
          </p:cNvSpPr>
          <p:nvPr>
            <p:ph sz="half" idx="1"/>
          </p:nvPr>
        </p:nvSpPr>
        <p:spPr>
          <a:xfrm>
            <a:off x="1155156" y="1557628"/>
            <a:ext cx="10542444" cy="823912"/>
          </a:xfrm>
          <a:solidFill>
            <a:schemeClr val="accent1"/>
          </a:solidFill>
        </p:spPr>
        <p:txBody>
          <a:bodyPr vert="horz" lIns="91440" tIns="45720" rIns="91440" bIns="45720" rtlCol="0">
            <a:noAutofit/>
          </a:bodyPr>
          <a:lstStyle/>
          <a:p>
            <a:pPr marL="87313" lvl="1" indent="11113" algn="ctr">
              <a:buNone/>
            </a:pPr>
            <a:r>
              <a:rPr lang="fr-FR">
                <a:solidFill>
                  <a:srgbClr val="9FC76E"/>
                </a:solidFill>
              </a:rPr>
              <a:t>Dans notre établissement, il n’y a pas d’association, mais il y a une coopérative OCCE</a:t>
            </a:r>
          </a:p>
          <a:p>
            <a:pPr marL="87313" lvl="1" indent="11113" algn="ctr">
              <a:buNone/>
            </a:pPr>
            <a:endParaRPr lang="fr-FR">
              <a:solidFill>
                <a:srgbClr val="9FC76E"/>
              </a:solidFill>
            </a:endParaRPr>
          </a:p>
          <a:p>
            <a:pPr marL="87313" lvl="1" indent="11113" algn="ctr">
              <a:buNone/>
            </a:pPr>
            <a:endParaRPr lang="fr-FR">
              <a:solidFill>
                <a:srgbClr val="9FC76E"/>
              </a:solidFill>
            </a:endParaRPr>
          </a:p>
        </p:txBody>
      </p:sp>
      <p:sp>
        <p:nvSpPr>
          <p:cNvPr id="6" name="Espace réservé du texte 2">
            <a:extLst>
              <a:ext uri="{FF2B5EF4-FFF2-40B4-BE49-F238E27FC236}">
                <a16:creationId xmlns:a16="http://schemas.microsoft.com/office/drawing/2014/main" id="{93A23335-186F-EA22-29D4-8AB918A0016F}"/>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
        <p:nvSpPr>
          <p:cNvPr id="9" name="Espace réservé du contenu 2">
            <a:extLst>
              <a:ext uri="{FF2B5EF4-FFF2-40B4-BE49-F238E27FC236}">
                <a16:creationId xmlns:a16="http://schemas.microsoft.com/office/drawing/2014/main" id="{F3F9EC26-2D95-F8C1-3F6C-A171096E08F0}"/>
              </a:ext>
            </a:extLst>
          </p:cNvPr>
          <p:cNvSpPr txBox="1">
            <a:spLocks/>
          </p:cNvSpPr>
          <p:nvPr/>
        </p:nvSpPr>
        <p:spPr>
          <a:xfrm>
            <a:off x="1070436" y="4795497"/>
            <a:ext cx="10542444" cy="823912"/>
          </a:xfrm>
          <a:prstGeom prst="rect">
            <a:avLst/>
          </a:prstGeom>
        </p:spPr>
        <p:txBody>
          <a:bodyPr vert="horz" lIns="91440" tIns="45720" rIns="91440" bIns="45720" rtlCol="0">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fr-FR"/>
          </a:p>
          <a:p>
            <a:pPr marL="0" indent="0" algn="ctr">
              <a:buFontTx/>
              <a:buNone/>
            </a:pPr>
            <a:endParaRPr lang="fr-FR"/>
          </a:p>
        </p:txBody>
      </p:sp>
      <p:sp>
        <p:nvSpPr>
          <p:cNvPr id="4" name="Espace réservé du pied de page 4">
            <a:extLst>
              <a:ext uri="{FF2B5EF4-FFF2-40B4-BE49-F238E27FC236}">
                <a16:creationId xmlns:a16="http://schemas.microsoft.com/office/drawing/2014/main" id="{CB19B1DF-BB65-9964-A646-F6E787243698}"/>
              </a:ext>
            </a:extLst>
          </p:cNvPr>
          <p:cNvSpPr>
            <a:spLocks noGrp="1"/>
          </p:cNvSpPr>
          <p:nvPr>
            <p:ph type="ftr" sz="quarter" idx="11"/>
          </p:nvPr>
        </p:nvSpPr>
        <p:spPr>
          <a:xfrm>
            <a:off x="4038600" y="6356350"/>
            <a:ext cx="4114800" cy="365125"/>
          </a:xfrm>
        </p:spPr>
        <p:txBody>
          <a:bodyPr/>
          <a:lstStyle/>
          <a:p>
            <a:r>
              <a:rPr lang="fr-FR"/>
              <a:t>USEP  64</a:t>
            </a:r>
          </a:p>
        </p:txBody>
      </p:sp>
      <p:sp>
        <p:nvSpPr>
          <p:cNvPr id="5" name="Espace réservé du contenu 2">
            <a:extLst>
              <a:ext uri="{FF2B5EF4-FFF2-40B4-BE49-F238E27FC236}">
                <a16:creationId xmlns:a16="http://schemas.microsoft.com/office/drawing/2014/main" id="{874B4A21-E988-27FD-2A38-A61364A3A3F7}"/>
              </a:ext>
            </a:extLst>
          </p:cNvPr>
          <p:cNvSpPr txBox="1">
            <a:spLocks/>
          </p:cNvSpPr>
          <p:nvPr/>
        </p:nvSpPr>
        <p:spPr>
          <a:xfrm>
            <a:off x="1155156" y="2826724"/>
            <a:ext cx="4636044" cy="1231831"/>
          </a:xfrm>
          <a:prstGeom prst="rect">
            <a:avLst/>
          </a:prstGeom>
        </p:spPr>
        <p:txBody>
          <a:bodyPr vert="horz" lIns="91440" tIns="45720" rIns="91440" bIns="45720" rtlCol="0">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Wingdings" panose="05000000000000000000" pitchFamily="2" charset="2"/>
              <a:buNone/>
            </a:pPr>
            <a:endParaRPr lang="fr-FR"/>
          </a:p>
        </p:txBody>
      </p:sp>
      <p:sp>
        <p:nvSpPr>
          <p:cNvPr id="11" name="Espace réservé du contenu 2">
            <a:extLst>
              <a:ext uri="{FF2B5EF4-FFF2-40B4-BE49-F238E27FC236}">
                <a16:creationId xmlns:a16="http://schemas.microsoft.com/office/drawing/2014/main" id="{7E802D0E-438A-1CEE-272C-D09082E1F9E1}"/>
              </a:ext>
            </a:extLst>
          </p:cNvPr>
          <p:cNvSpPr txBox="1">
            <a:spLocks/>
          </p:cNvSpPr>
          <p:nvPr/>
        </p:nvSpPr>
        <p:spPr>
          <a:xfrm>
            <a:off x="1070436" y="2826724"/>
            <a:ext cx="10542444" cy="1231830"/>
          </a:xfrm>
          <a:prstGeom prst="rect">
            <a:avLst/>
          </a:prstGeom>
        </p:spPr>
        <p:txBody>
          <a:bodyPr vert="horz" lIns="91440" tIns="45720" rIns="91440" bIns="45720" rtlCol="0">
            <a:noAutofit/>
          </a:bodyPr>
          <a:lstStyle>
            <a:defPPr>
              <a:defRPr lang="fr-FR"/>
            </a:defPPr>
            <a:lvl1pPr marL="457200" indent="-457200">
              <a:lnSpc>
                <a:spcPct val="80000"/>
              </a:lnSpc>
              <a:spcBef>
                <a:spcPts val="1000"/>
              </a:spcBef>
              <a:buFontTx/>
              <a:buBlip>
                <a:blip r:embed="rId3"/>
              </a:buBlip>
              <a:defRPr sz="2600">
                <a:solidFill>
                  <a:schemeClr val="bg1">
                    <a:lumMod val="65000"/>
                  </a:schemeClr>
                </a:solidFill>
              </a:defRPr>
            </a:lvl1pPr>
            <a:lvl2pPr marL="87313" lvl="1" indent="11113" algn="ctr">
              <a:lnSpc>
                <a:spcPct val="90000"/>
              </a:lnSpc>
              <a:spcBef>
                <a:spcPts val="500"/>
              </a:spcBef>
              <a:buFont typeface="Wingdings" panose="05000000000000000000" pitchFamily="2" charset="2"/>
              <a:buNone/>
              <a:defRPr sz="2400">
                <a:solidFill>
                  <a:schemeClr val="tx2">
                    <a:lumMod val="50000"/>
                    <a:lumOff val="50000"/>
                  </a:schemeClr>
                </a:solidFill>
              </a:defRPr>
            </a:lvl2pPr>
            <a:lvl3pPr marL="1143000" indent="-228600">
              <a:lnSpc>
                <a:spcPct val="90000"/>
              </a:lnSpc>
              <a:spcBef>
                <a:spcPts val="500"/>
              </a:spcBef>
              <a:buFont typeface="Wingdings" panose="05000000000000000000" pitchFamily="2" charset="2"/>
              <a:buChar char="ü"/>
              <a:defRPr sz="2000">
                <a:solidFill>
                  <a:srgbClr val="9FC76E"/>
                </a:solidFill>
              </a:defRPr>
            </a:lvl3pPr>
            <a:lvl4pPr marL="1600200" indent="-228600">
              <a:lnSpc>
                <a:spcPct val="90000"/>
              </a:lnSpc>
              <a:spcBef>
                <a:spcPts val="500"/>
              </a:spcBef>
              <a:buFont typeface="Bauhaus" pitchFamily="2" charset="0"/>
              <a:buChar char="-"/>
              <a:defRPr>
                <a:solidFill>
                  <a:srgbClr val="D04742"/>
                </a:solidFill>
              </a:defRPr>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fr-FR" b="1"/>
              <a:t>Suites à donner :</a:t>
            </a:r>
          </a:p>
          <a:p>
            <a:pPr lvl="1"/>
            <a:endParaRPr lang="fr-FR"/>
          </a:p>
          <a:p>
            <a:pPr lvl="1"/>
            <a:r>
              <a:rPr lang="fr-FR"/>
              <a:t>Prise de contact avec l’USEP 64 pour envisager une solution</a:t>
            </a:r>
          </a:p>
          <a:p>
            <a:pPr lvl="1"/>
            <a:r>
              <a:rPr lang="fr-FR"/>
              <a:t>Recherche d’une ancienne association au sein de l’école inscrite au Journal officiel</a:t>
            </a:r>
          </a:p>
          <a:p>
            <a:pPr lvl="1"/>
            <a:r>
              <a:rPr lang="fr-FR"/>
              <a:t>L’USEP 64 prendra contact avec l’OCCE 64 pour identifier une solution</a:t>
            </a:r>
          </a:p>
          <a:p>
            <a:pPr lvl="1"/>
            <a:endParaRPr lang="fr-FR"/>
          </a:p>
          <a:p>
            <a:pPr lvl="1"/>
            <a:r>
              <a:rPr lang="fr-FR"/>
              <a:t>En parallèle, affiliation à l’USEP</a:t>
            </a:r>
          </a:p>
          <a:p>
            <a:pPr lvl="1"/>
            <a:endParaRPr lang="fr-FR"/>
          </a:p>
          <a:p>
            <a:pPr lvl="1"/>
            <a:endParaRPr lang="fr-FR"/>
          </a:p>
        </p:txBody>
      </p:sp>
    </p:spTree>
    <p:extLst>
      <p:ext uri="{BB962C8B-B14F-4D97-AF65-F5344CB8AC3E}">
        <p14:creationId xmlns:p14="http://schemas.microsoft.com/office/powerpoint/2010/main" val="104314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3EA22-78C2-1E95-CAD8-2D9DD41EBE6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415510-3D1F-C800-E552-35D17F6ABAE0}"/>
              </a:ext>
            </a:extLst>
          </p:cNvPr>
          <p:cNvSpPr>
            <a:spLocks noGrp="1"/>
          </p:cNvSpPr>
          <p:nvPr>
            <p:ph type="title"/>
          </p:nvPr>
        </p:nvSpPr>
        <p:spPr>
          <a:xfrm>
            <a:off x="1070436" y="103348"/>
            <a:ext cx="9682844" cy="1325563"/>
          </a:xfrm>
        </p:spPr>
        <p:txBody>
          <a:bodyPr>
            <a:normAutofit/>
          </a:bodyPr>
          <a:lstStyle/>
          <a:p>
            <a:r>
              <a:rPr lang="fr-FR" sz="4800"/>
              <a:t>Conformité des associations</a:t>
            </a:r>
            <a:br>
              <a:rPr lang="fr-FR" sz="4800"/>
            </a:br>
            <a:r>
              <a:rPr lang="fr-FR" sz="3600">
                <a:solidFill>
                  <a:srgbClr val="2DA7DA"/>
                </a:solidFill>
              </a:rPr>
              <a:t>Et maintenant…</a:t>
            </a:r>
            <a:endParaRPr lang="fr-FR" sz="4800"/>
          </a:p>
        </p:txBody>
      </p:sp>
      <p:sp>
        <p:nvSpPr>
          <p:cNvPr id="3" name="Espace réservé du contenu 2">
            <a:extLst>
              <a:ext uri="{FF2B5EF4-FFF2-40B4-BE49-F238E27FC236}">
                <a16:creationId xmlns:a16="http://schemas.microsoft.com/office/drawing/2014/main" id="{425203F0-2348-D2E5-2552-A70E5AD9A6E5}"/>
              </a:ext>
            </a:extLst>
          </p:cNvPr>
          <p:cNvSpPr>
            <a:spLocks noGrp="1"/>
          </p:cNvSpPr>
          <p:nvPr>
            <p:ph sz="half" idx="1"/>
          </p:nvPr>
        </p:nvSpPr>
        <p:spPr>
          <a:xfrm>
            <a:off x="1155156" y="1679123"/>
            <a:ext cx="10542444" cy="514769"/>
          </a:xfrm>
          <a:solidFill>
            <a:schemeClr val="accent1"/>
          </a:solidFill>
        </p:spPr>
        <p:txBody>
          <a:bodyPr anchor="t">
            <a:noAutofit/>
          </a:bodyPr>
          <a:lstStyle/>
          <a:p>
            <a:pPr marL="87313" lvl="1" indent="11113" algn="ctr">
              <a:buNone/>
            </a:pPr>
            <a:r>
              <a:rPr lang="fr-FR">
                <a:solidFill>
                  <a:srgbClr val="D04742"/>
                </a:solidFill>
              </a:rPr>
              <a:t>Dans notre établissement, il n’y a ni association, ni coopérative OCCE</a:t>
            </a:r>
          </a:p>
        </p:txBody>
      </p:sp>
      <p:sp>
        <p:nvSpPr>
          <p:cNvPr id="6" name="Espace réservé du texte 2">
            <a:extLst>
              <a:ext uri="{FF2B5EF4-FFF2-40B4-BE49-F238E27FC236}">
                <a16:creationId xmlns:a16="http://schemas.microsoft.com/office/drawing/2014/main" id="{201DAAFC-78C7-A88A-7BB5-81820C1ACAEF}"/>
              </a:ext>
            </a:extLst>
          </p:cNvPr>
          <p:cNvSpPr txBox="1">
            <a:spLocks/>
          </p:cNvSpPr>
          <p:nvPr/>
        </p:nvSpPr>
        <p:spPr>
          <a:xfrm>
            <a:off x="-425376" y="1715862"/>
            <a:ext cx="5042355" cy="823912"/>
          </a:xfrm>
          <a:prstGeom prst="rect">
            <a:avLst/>
          </a:prstGeom>
        </p:spPr>
        <p:txBody>
          <a:bodyPr vert="horz" lIns="91440" tIns="45720" rIns="91440" bIns="45720" rtlCol="0">
            <a:norm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a:solidFill>
                <a:srgbClr val="2DA7DA"/>
              </a:solidFill>
            </a:endParaRPr>
          </a:p>
        </p:txBody>
      </p:sp>
      <p:sp>
        <p:nvSpPr>
          <p:cNvPr id="9" name="Espace réservé du contenu 2">
            <a:extLst>
              <a:ext uri="{FF2B5EF4-FFF2-40B4-BE49-F238E27FC236}">
                <a16:creationId xmlns:a16="http://schemas.microsoft.com/office/drawing/2014/main" id="{2E20EAA0-5B14-A66E-F1BD-12D69EC1E36B}"/>
              </a:ext>
            </a:extLst>
          </p:cNvPr>
          <p:cNvSpPr txBox="1">
            <a:spLocks/>
          </p:cNvSpPr>
          <p:nvPr/>
        </p:nvSpPr>
        <p:spPr>
          <a:xfrm>
            <a:off x="1070436" y="4795497"/>
            <a:ext cx="10542444" cy="823912"/>
          </a:xfrm>
          <a:prstGeom prst="rect">
            <a:avLst/>
          </a:prstGeom>
        </p:spPr>
        <p:txBody>
          <a:bodyPr vert="horz" lIns="91440" tIns="45720" rIns="91440" bIns="45720" rtlCol="0">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fr-FR"/>
          </a:p>
          <a:p>
            <a:pPr marL="0" indent="0" algn="ctr">
              <a:buFontTx/>
              <a:buNone/>
            </a:pPr>
            <a:endParaRPr lang="fr-FR"/>
          </a:p>
        </p:txBody>
      </p:sp>
      <p:sp>
        <p:nvSpPr>
          <p:cNvPr id="4" name="Espace réservé du pied de page 4">
            <a:extLst>
              <a:ext uri="{FF2B5EF4-FFF2-40B4-BE49-F238E27FC236}">
                <a16:creationId xmlns:a16="http://schemas.microsoft.com/office/drawing/2014/main" id="{602C228B-4D6D-E21B-CFCD-AEA489A4CDEE}"/>
              </a:ext>
            </a:extLst>
          </p:cNvPr>
          <p:cNvSpPr>
            <a:spLocks noGrp="1"/>
          </p:cNvSpPr>
          <p:nvPr>
            <p:ph type="ftr" sz="quarter" idx="11"/>
          </p:nvPr>
        </p:nvSpPr>
        <p:spPr>
          <a:xfrm>
            <a:off x="4038600" y="6356350"/>
            <a:ext cx="4114800" cy="365125"/>
          </a:xfrm>
        </p:spPr>
        <p:txBody>
          <a:bodyPr/>
          <a:lstStyle/>
          <a:p>
            <a:r>
              <a:rPr lang="fr-FR"/>
              <a:t>USEP  64</a:t>
            </a:r>
          </a:p>
        </p:txBody>
      </p:sp>
      <p:sp>
        <p:nvSpPr>
          <p:cNvPr id="5" name="Espace réservé du contenu 2">
            <a:extLst>
              <a:ext uri="{FF2B5EF4-FFF2-40B4-BE49-F238E27FC236}">
                <a16:creationId xmlns:a16="http://schemas.microsoft.com/office/drawing/2014/main" id="{B4AE0CA4-6C50-D80F-D506-0E0633C607E2}"/>
              </a:ext>
            </a:extLst>
          </p:cNvPr>
          <p:cNvSpPr txBox="1">
            <a:spLocks/>
          </p:cNvSpPr>
          <p:nvPr/>
        </p:nvSpPr>
        <p:spPr>
          <a:xfrm>
            <a:off x="1155156" y="2826724"/>
            <a:ext cx="4636044" cy="1231831"/>
          </a:xfrm>
          <a:prstGeom prst="rect">
            <a:avLst/>
          </a:prstGeom>
        </p:spPr>
        <p:txBody>
          <a:bodyPr vert="horz" lIns="91440" tIns="45720" rIns="91440" bIns="45720" rtlCol="0">
            <a:noAutofit/>
          </a:bodyPr>
          <a:lstStyle>
            <a:lvl1pPr marL="457200" indent="-457200" algn="l" defTabSz="914400" rtl="0" eaLnBrk="1" latinLnBrk="0" hangingPunct="1">
              <a:lnSpc>
                <a:spcPct val="80000"/>
              </a:lnSpc>
              <a:spcBef>
                <a:spcPts val="1000"/>
              </a:spcBef>
              <a:buFontTx/>
              <a:buBlip>
                <a:blip r:embed="rId3"/>
              </a:buBlip>
              <a:defRPr lang="fr-FR" sz="2600" kern="1200" dirty="0" smtClean="0">
                <a:solidFill>
                  <a:schemeClr val="bg1">
                    <a:lumMod val="65000"/>
                  </a:schemeClr>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DA7DA"/>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rgbClr val="9FC76E"/>
                </a:solidFill>
                <a:latin typeface="+mn-lt"/>
                <a:ea typeface="+mn-ea"/>
                <a:cs typeface="+mn-cs"/>
              </a:defRPr>
            </a:lvl3pPr>
            <a:lvl4pPr marL="1600200" indent="-228600" algn="l" defTabSz="914400" rtl="0" eaLnBrk="1" latinLnBrk="0" hangingPunct="1">
              <a:lnSpc>
                <a:spcPct val="90000"/>
              </a:lnSpc>
              <a:spcBef>
                <a:spcPts val="500"/>
              </a:spcBef>
              <a:buFont typeface="Bauhaus" pitchFamily="2" charset="0"/>
              <a:buChar char="-"/>
              <a:defRPr sz="1800" kern="1200">
                <a:solidFill>
                  <a:srgbClr val="D0474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Wingdings" panose="05000000000000000000" pitchFamily="2" charset="2"/>
              <a:buNone/>
            </a:pPr>
            <a:endParaRPr lang="fr-FR"/>
          </a:p>
        </p:txBody>
      </p:sp>
      <p:sp>
        <p:nvSpPr>
          <p:cNvPr id="11" name="Espace réservé du contenu 2">
            <a:extLst>
              <a:ext uri="{FF2B5EF4-FFF2-40B4-BE49-F238E27FC236}">
                <a16:creationId xmlns:a16="http://schemas.microsoft.com/office/drawing/2014/main" id="{7B6D3356-3E64-D778-E783-75FB944B8621}"/>
              </a:ext>
            </a:extLst>
          </p:cNvPr>
          <p:cNvSpPr txBox="1">
            <a:spLocks/>
          </p:cNvSpPr>
          <p:nvPr/>
        </p:nvSpPr>
        <p:spPr>
          <a:xfrm>
            <a:off x="1070436" y="2388864"/>
            <a:ext cx="10542444" cy="3630936"/>
          </a:xfrm>
          <a:prstGeom prst="rect">
            <a:avLst/>
          </a:prstGeom>
        </p:spPr>
        <p:txBody>
          <a:bodyPr vert="horz" lIns="91440" tIns="45720" rIns="91440" bIns="45720" rtlCol="0">
            <a:noAutofit/>
          </a:bodyPr>
          <a:lstStyle>
            <a:defPPr>
              <a:defRPr lang="fr-FR"/>
            </a:defPPr>
            <a:lvl1pPr marL="457200" indent="-457200">
              <a:lnSpc>
                <a:spcPct val="80000"/>
              </a:lnSpc>
              <a:spcBef>
                <a:spcPts val="1000"/>
              </a:spcBef>
              <a:buFontTx/>
              <a:buBlip>
                <a:blip r:embed="rId3"/>
              </a:buBlip>
              <a:defRPr sz="2600">
                <a:solidFill>
                  <a:schemeClr val="bg1">
                    <a:lumMod val="65000"/>
                  </a:schemeClr>
                </a:solidFill>
              </a:defRPr>
            </a:lvl1pPr>
            <a:lvl2pPr marL="87313" lvl="1" indent="11113" algn="ctr">
              <a:lnSpc>
                <a:spcPct val="90000"/>
              </a:lnSpc>
              <a:spcBef>
                <a:spcPts val="500"/>
              </a:spcBef>
              <a:buFont typeface="Wingdings" panose="05000000000000000000" pitchFamily="2" charset="2"/>
              <a:buNone/>
              <a:defRPr sz="2400">
                <a:solidFill>
                  <a:schemeClr val="tx2">
                    <a:lumMod val="50000"/>
                    <a:lumOff val="50000"/>
                  </a:schemeClr>
                </a:solidFill>
              </a:defRPr>
            </a:lvl2pPr>
            <a:lvl3pPr marL="1143000" indent="-228600">
              <a:lnSpc>
                <a:spcPct val="90000"/>
              </a:lnSpc>
              <a:spcBef>
                <a:spcPts val="500"/>
              </a:spcBef>
              <a:buFont typeface="Wingdings" panose="05000000000000000000" pitchFamily="2" charset="2"/>
              <a:buChar char="ü"/>
              <a:defRPr sz="2000">
                <a:solidFill>
                  <a:srgbClr val="9FC76E"/>
                </a:solidFill>
              </a:defRPr>
            </a:lvl3pPr>
            <a:lvl4pPr marL="1600200" indent="-228600">
              <a:lnSpc>
                <a:spcPct val="90000"/>
              </a:lnSpc>
              <a:spcBef>
                <a:spcPts val="500"/>
              </a:spcBef>
              <a:buFont typeface="Bauhaus" pitchFamily="2" charset="0"/>
              <a:buChar char="-"/>
              <a:defRPr>
                <a:solidFill>
                  <a:srgbClr val="D04742"/>
                </a:solidFill>
              </a:defRPr>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fr-FR" b="1"/>
              <a:t>Suites à donner : création d’une association</a:t>
            </a:r>
          </a:p>
          <a:p>
            <a:pPr lvl="1"/>
            <a:endParaRPr lang="fr-FR"/>
          </a:p>
          <a:p>
            <a:pPr lvl="1"/>
            <a:r>
              <a:rPr lang="fr-FR"/>
              <a:t>Prise de contact avec l’USEP 64 pour un accompagnement à la création d’une association USEP</a:t>
            </a:r>
          </a:p>
          <a:p>
            <a:pPr lvl="1"/>
            <a:r>
              <a:rPr lang="fr-FR"/>
              <a:t>Préparation des statuts, du PV d’assemblée générale constitutive</a:t>
            </a:r>
          </a:p>
          <a:p>
            <a:pPr lvl="1"/>
            <a:r>
              <a:rPr lang="fr-FR"/>
              <a:t>Rédaction de la liste des dirigeants de l’association</a:t>
            </a:r>
          </a:p>
          <a:p>
            <a:pPr lvl="1"/>
            <a:r>
              <a:rPr lang="fr-FR"/>
              <a:t>E-déclaration à la préfecture</a:t>
            </a:r>
          </a:p>
          <a:p>
            <a:pPr lvl="1"/>
            <a:r>
              <a:rPr lang="fr-FR"/>
              <a:t>Envoi à l’USEP 64 des statuts validés par la préfecture pour stockage</a:t>
            </a:r>
          </a:p>
          <a:p>
            <a:pPr lvl="1"/>
            <a:endParaRPr lang="fr-FR"/>
          </a:p>
          <a:p>
            <a:pPr lvl="1"/>
            <a:r>
              <a:rPr lang="fr-FR"/>
              <a:t>En parallèle, affiliation à l’USEP</a:t>
            </a:r>
          </a:p>
          <a:p>
            <a:pPr lvl="1"/>
            <a:endParaRPr lang="fr-FR"/>
          </a:p>
          <a:p>
            <a:pPr lvl="1"/>
            <a:endParaRPr lang="fr-FR"/>
          </a:p>
        </p:txBody>
      </p:sp>
    </p:spTree>
    <p:extLst>
      <p:ext uri="{BB962C8B-B14F-4D97-AF65-F5344CB8AC3E}">
        <p14:creationId xmlns:p14="http://schemas.microsoft.com/office/powerpoint/2010/main" val="3434738512"/>
      </p:ext>
    </p:extLst>
  </p:cSld>
  <p:clrMapOvr>
    <a:masterClrMapping/>
  </p:clrMapOvr>
</p:sld>
</file>

<file path=ppt/theme/theme1.xml><?xml version="1.0" encoding="utf-8"?>
<a:theme xmlns:a="http://schemas.openxmlformats.org/drawingml/2006/main" name="Thème Offic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USEP">
      <a:majorFont>
        <a:latin typeface="Bauhaus"/>
        <a:ea typeface=""/>
        <a:cs typeface=""/>
      </a:majorFont>
      <a:minorFont>
        <a:latin typeface="Bauha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10F330EFBF940A96096E550ACEBB7" ma:contentTypeVersion="13" ma:contentTypeDescription="Crée un document." ma:contentTypeScope="" ma:versionID="7e137d22a1a1d49bd4bb760cb9e636e0">
  <xsd:schema xmlns:xsd="http://www.w3.org/2001/XMLSchema" xmlns:xs="http://www.w3.org/2001/XMLSchema" xmlns:p="http://schemas.microsoft.com/office/2006/metadata/properties" xmlns:ns2="ff05ee37-0610-4f3d-9f74-c5cc2736e5d6" xmlns:ns3="40597fb8-8897-4564-a971-90fe22a3244c" targetNamespace="http://schemas.microsoft.com/office/2006/metadata/properties" ma:root="true" ma:fieldsID="39cfc93a5de3a2381a252ea693746511" ns2:_="" ns3:_="">
    <xsd:import namespace="ff05ee37-0610-4f3d-9f74-c5cc2736e5d6"/>
    <xsd:import namespace="40597fb8-8897-4564-a971-90fe22a324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05ee37-0610-4f3d-9f74-c5cc2736e5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f9ef2e25-a1f5-4a55-b1e7-8850ec93805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597fb8-8897-4564-a971-90fe22a3244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59a2d48-56cc-4629-bd63-b491731f9a44}" ma:internalName="TaxCatchAll" ma:showField="CatchAllData" ma:web="40597fb8-8897-4564-a971-90fe22a324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0597fb8-8897-4564-a971-90fe22a3244c" xsi:nil="true"/>
    <lcf76f155ced4ddcb4097134ff3c332f xmlns="ff05ee37-0610-4f3d-9f74-c5cc2736e5d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9B2448-5F40-47A6-A1C6-EF04C1A45141}">
  <ds:schemaRefs>
    <ds:schemaRef ds:uri="40597fb8-8897-4564-a971-90fe22a3244c"/>
    <ds:schemaRef ds:uri="ff05ee37-0610-4f3d-9f74-c5cc2736e5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DEB9EC-60D4-4EC7-BA9C-9A8952DA532A}">
  <ds:schemaRefs>
    <ds:schemaRef ds:uri="0f31a142-1549-45e1-af71-f64c5039c357"/>
    <ds:schemaRef ds:uri="40597fb8-8897-4564-a971-90fe22a3244c"/>
    <ds:schemaRef ds:uri="e1825a56-ccda-439d-8df0-de49553f3785"/>
    <ds:schemaRef ds:uri="ff05ee37-0610-4f3d-9f74-c5cc2736e5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4497431-9B19-41BB-9F93-C6B65EE51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Thème Office</vt:lpstr>
      <vt:lpstr>USEP 64   conformité des associations et assurance</vt:lpstr>
      <vt:lpstr>Conformité des associations Gestion de l’argent dans le 1er degré</vt:lpstr>
      <vt:lpstr>Conformité des associations Une association : pourquoi ?</vt:lpstr>
      <vt:lpstr>Conformité des associations Une association usep, c’est quoi ?</vt:lpstr>
      <vt:lpstr>Conformité des associations Et maintenant…</vt:lpstr>
      <vt:lpstr>Conformité des associations Et maintenant…</vt:lpstr>
      <vt:lpstr>Conformité des associations Et maintenant…</vt:lpstr>
      <vt:lpstr>Conformité des associations Et maintenant…</vt:lpstr>
      <vt:lpstr>Conformité des associations Et maintenant…</vt:lpstr>
      <vt:lpstr>Conformité des associations Objectifs</vt:lpstr>
      <vt:lpstr>Assurance ce qui change</vt:lpstr>
      <vt:lpstr>Assurance de l’association qui est assuré ?</vt:lpstr>
      <vt:lpstr>Assurance de l’association Garanties acquises</vt:lpstr>
      <vt:lpstr>Le contrat d’établissement</vt:lpstr>
      <vt:lpstr>Le contrat d’établissement Les activités garanties</vt:lpstr>
      <vt:lpstr>Le contrat d’établissement Les garanties acquises</vt:lpstr>
      <vt:lpstr>Le contrat d’établissement Comment y souscrire ? </vt:lpstr>
      <vt:lpstr>La déclaration de sinistre</vt:lpstr>
      <vt:lpstr>Un site avec les ressources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Benoît LASNIER</dc:creator>
  <cp:revision>1</cp:revision>
  <dcterms:created xsi:type="dcterms:W3CDTF">2017-01-31T15:54:02Z</dcterms:created>
  <dcterms:modified xsi:type="dcterms:W3CDTF">2025-08-28T16:37:58Z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0x01010043810F330EFBF940A96096E550ACEBB7</vt:lpwstr>
  </property>
  <property fmtid="{D5CDD505-2E9C-101B-9397-08002B2CF9AE}" pid="3" name="MediaServiceImageTags">
    <vt:lpwstr/>
  </property>
</Properties>
</file>